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4"/>
  </p:notesMasterIdLst>
  <p:sldIdLst>
    <p:sldId id="256" r:id="rId2"/>
    <p:sldId id="258" r:id="rId3"/>
    <p:sldId id="259" r:id="rId4"/>
    <p:sldId id="260" r:id="rId5"/>
    <p:sldId id="261" r:id="rId6"/>
    <p:sldId id="262" r:id="rId7"/>
    <p:sldId id="257" r:id="rId8"/>
    <p:sldId id="272" r:id="rId9"/>
    <p:sldId id="273" r:id="rId10"/>
    <p:sldId id="274" r:id="rId11"/>
    <p:sldId id="275" r:id="rId12"/>
    <p:sldId id="276" r:id="rId13"/>
    <p:sldId id="278" r:id="rId14"/>
    <p:sldId id="280" r:id="rId15"/>
    <p:sldId id="281" r:id="rId16"/>
    <p:sldId id="279" r:id="rId17"/>
    <p:sldId id="283" r:id="rId18"/>
    <p:sldId id="284" r:id="rId19"/>
    <p:sldId id="285" r:id="rId20"/>
    <p:sldId id="286" r:id="rId21"/>
    <p:sldId id="287" r:id="rId22"/>
    <p:sldId id="288" r:id="rId23"/>
    <p:sldId id="289" r:id="rId24"/>
    <p:sldId id="291" r:id="rId25"/>
    <p:sldId id="290" r:id="rId26"/>
    <p:sldId id="292" r:id="rId27"/>
    <p:sldId id="322" r:id="rId28"/>
    <p:sldId id="323" r:id="rId29"/>
    <p:sldId id="324" r:id="rId30"/>
    <p:sldId id="325" r:id="rId31"/>
    <p:sldId id="326" r:id="rId32"/>
    <p:sldId id="327" r:id="rId33"/>
    <p:sldId id="328" r:id="rId34"/>
    <p:sldId id="329" r:id="rId35"/>
    <p:sldId id="330" r:id="rId36"/>
    <p:sldId id="293" r:id="rId37"/>
    <p:sldId id="464" r:id="rId38"/>
    <p:sldId id="331" r:id="rId39"/>
    <p:sldId id="332" r:id="rId40"/>
    <p:sldId id="333" r:id="rId41"/>
    <p:sldId id="334" r:id="rId42"/>
    <p:sldId id="335" r:id="rId43"/>
    <p:sldId id="336" r:id="rId44"/>
    <p:sldId id="337" r:id="rId45"/>
    <p:sldId id="339" r:id="rId46"/>
    <p:sldId id="340" r:id="rId47"/>
    <p:sldId id="341" r:id="rId48"/>
    <p:sldId id="342" r:id="rId49"/>
    <p:sldId id="343" r:id="rId50"/>
    <p:sldId id="338" r:id="rId51"/>
    <p:sldId id="321" r:id="rId52"/>
    <p:sldId id="409" r:id="rId53"/>
    <p:sldId id="410" r:id="rId54"/>
    <p:sldId id="344"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20" r:id="rId81"/>
    <p:sldId id="319" r:id="rId82"/>
    <p:sldId id="455" r:id="rId83"/>
    <p:sldId id="456" r:id="rId84"/>
    <p:sldId id="458" r:id="rId85"/>
    <p:sldId id="457" r:id="rId86"/>
    <p:sldId id="459" r:id="rId87"/>
    <p:sldId id="460" r:id="rId88"/>
    <p:sldId id="411" r:id="rId89"/>
    <p:sldId id="412" r:id="rId90"/>
    <p:sldId id="453" r:id="rId91"/>
    <p:sldId id="452" r:id="rId92"/>
    <p:sldId id="414" r:id="rId93"/>
    <p:sldId id="415" r:id="rId94"/>
    <p:sldId id="416" r:id="rId95"/>
    <p:sldId id="417" r:id="rId96"/>
    <p:sldId id="418" r:id="rId97"/>
    <p:sldId id="419" r:id="rId98"/>
    <p:sldId id="461" r:id="rId99"/>
    <p:sldId id="420" r:id="rId100"/>
    <p:sldId id="421" r:id="rId101"/>
    <p:sldId id="422" r:id="rId102"/>
    <p:sldId id="423" r:id="rId103"/>
    <p:sldId id="424" r:id="rId104"/>
    <p:sldId id="425" r:id="rId105"/>
    <p:sldId id="426" r:id="rId106"/>
    <p:sldId id="427" r:id="rId107"/>
    <p:sldId id="428" r:id="rId108"/>
    <p:sldId id="429" r:id="rId109"/>
    <p:sldId id="430" r:id="rId110"/>
    <p:sldId id="431" r:id="rId111"/>
    <p:sldId id="432" r:id="rId112"/>
    <p:sldId id="433" r:id="rId113"/>
    <p:sldId id="434" r:id="rId114"/>
    <p:sldId id="435" r:id="rId115"/>
    <p:sldId id="436" r:id="rId116"/>
    <p:sldId id="437" r:id="rId117"/>
    <p:sldId id="438" r:id="rId118"/>
    <p:sldId id="439" r:id="rId119"/>
    <p:sldId id="440" r:id="rId120"/>
    <p:sldId id="441" r:id="rId121"/>
    <p:sldId id="442" r:id="rId122"/>
    <p:sldId id="443" r:id="rId123"/>
    <p:sldId id="444" r:id="rId124"/>
    <p:sldId id="445" r:id="rId125"/>
    <p:sldId id="446" r:id="rId126"/>
    <p:sldId id="447" r:id="rId127"/>
    <p:sldId id="448" r:id="rId128"/>
    <p:sldId id="449" r:id="rId129"/>
    <p:sldId id="450" r:id="rId130"/>
    <p:sldId id="451" r:id="rId131"/>
    <p:sldId id="462" r:id="rId132"/>
    <p:sldId id="46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Rana" userId="8f571a18beb78cba" providerId="LiveId" clId="{0F9D4368-83C3-4F92-A272-64421794879B}"/>
    <pc:docChg chg="undo custSel addSld delSld modSld">
      <pc:chgData name="Amit Rana" userId="8f571a18beb78cba" providerId="LiveId" clId="{0F9D4368-83C3-4F92-A272-64421794879B}" dt="2019-10-13T08:00:54.428" v="742"/>
      <pc:docMkLst>
        <pc:docMk/>
      </pc:docMkLst>
      <pc:sldChg chg="addSp delSp modSp">
        <pc:chgData name="Amit Rana" userId="8f571a18beb78cba" providerId="LiveId" clId="{0F9D4368-83C3-4F92-A272-64421794879B}" dt="2019-10-13T07:49:42.545" v="625" actId="20577"/>
        <pc:sldMkLst>
          <pc:docMk/>
          <pc:sldMk cId="2350235175" sldId="319"/>
        </pc:sldMkLst>
        <pc:spChg chg="del">
          <ac:chgData name="Amit Rana" userId="8f571a18beb78cba" providerId="LiveId" clId="{0F9D4368-83C3-4F92-A272-64421794879B}" dt="2019-10-13T07:28:03.990" v="0"/>
          <ac:spMkLst>
            <pc:docMk/>
            <pc:sldMk cId="2350235175" sldId="319"/>
            <ac:spMk id="2" creationId="{690C4E90-8EDC-4871-98D8-F83DDB5DF28F}"/>
          </ac:spMkLst>
        </pc:spChg>
        <pc:spChg chg="del">
          <ac:chgData name="Amit Rana" userId="8f571a18beb78cba" providerId="LiveId" clId="{0F9D4368-83C3-4F92-A272-64421794879B}" dt="2019-10-13T07:28:03.990" v="0"/>
          <ac:spMkLst>
            <pc:docMk/>
            <pc:sldMk cId="2350235175" sldId="319"/>
            <ac:spMk id="3" creationId="{F329EC49-F321-4387-86FF-635F8EE3CBFD}"/>
          </ac:spMkLst>
        </pc:spChg>
        <pc:spChg chg="add mod">
          <ac:chgData name="Amit Rana" userId="8f571a18beb78cba" providerId="LiveId" clId="{0F9D4368-83C3-4F92-A272-64421794879B}" dt="2019-10-13T07:28:11.792" v="12" actId="207"/>
          <ac:spMkLst>
            <pc:docMk/>
            <pc:sldMk cId="2350235175" sldId="319"/>
            <ac:spMk id="4" creationId="{A3C747DB-FEAC-4E4E-B5E2-2CF7F9AB8F5E}"/>
          </ac:spMkLst>
        </pc:spChg>
        <pc:spChg chg="add mod">
          <ac:chgData name="Amit Rana" userId="8f571a18beb78cba" providerId="LiveId" clId="{0F9D4368-83C3-4F92-A272-64421794879B}" dt="2019-10-13T07:49:42.545" v="625" actId="20577"/>
          <ac:spMkLst>
            <pc:docMk/>
            <pc:sldMk cId="2350235175" sldId="319"/>
            <ac:spMk id="5" creationId="{74D11205-97CA-4825-8EB4-D40062F12215}"/>
          </ac:spMkLst>
        </pc:spChg>
      </pc:sldChg>
      <pc:sldChg chg="addSp delSp modSp add">
        <pc:chgData name="Amit Rana" userId="8f571a18beb78cba" providerId="LiveId" clId="{0F9D4368-83C3-4F92-A272-64421794879B}" dt="2019-10-13T07:29:09.743" v="70"/>
        <pc:sldMkLst>
          <pc:docMk/>
          <pc:sldMk cId="455241266" sldId="411"/>
        </pc:sldMkLst>
        <pc:spChg chg="mod">
          <ac:chgData name="Amit Rana" userId="8f571a18beb78cba" providerId="LiveId" clId="{0F9D4368-83C3-4F92-A272-64421794879B}" dt="2019-10-13T07:29:09.743" v="70"/>
          <ac:spMkLst>
            <pc:docMk/>
            <pc:sldMk cId="455241266" sldId="411"/>
            <ac:spMk id="2" creationId="{CEAA9051-46EF-470C-9EDA-6747F831C8A5}"/>
          </ac:spMkLst>
        </pc:spChg>
        <pc:spChg chg="del">
          <ac:chgData name="Amit Rana" userId="8f571a18beb78cba" providerId="LiveId" clId="{0F9D4368-83C3-4F92-A272-64421794879B}" dt="2019-10-13T07:29:01.267" v="68"/>
          <ac:spMkLst>
            <pc:docMk/>
            <pc:sldMk cId="455241266" sldId="411"/>
            <ac:spMk id="3" creationId="{B37C88BE-716C-4F5F-AE86-231D8D3460BA}"/>
          </ac:spMkLst>
        </pc:spChg>
        <pc:spChg chg="add del">
          <ac:chgData name="Amit Rana" userId="8f571a18beb78cba" providerId="LiveId" clId="{0F9D4368-83C3-4F92-A272-64421794879B}" dt="2019-10-13T07:28:55.937" v="67"/>
          <ac:spMkLst>
            <pc:docMk/>
            <pc:sldMk cId="455241266" sldId="411"/>
            <ac:spMk id="4" creationId="{B9CE8EB6-C22F-4AF3-AB19-0D44A566140D}"/>
          </ac:spMkLst>
        </pc:spChg>
        <pc:picChg chg="add del">
          <ac:chgData name="Amit Rana" userId="8f571a18beb78cba" providerId="LiveId" clId="{0F9D4368-83C3-4F92-A272-64421794879B}" dt="2019-10-13T07:28:55.937" v="67"/>
          <ac:picMkLst>
            <pc:docMk/>
            <pc:sldMk cId="455241266" sldId="411"/>
            <ac:picMk id="1026" creationId="{8E321380-D4FB-4F3E-A9AF-9ABCFB563159}"/>
          </ac:picMkLst>
        </pc:picChg>
        <pc:picChg chg="add mod">
          <ac:chgData name="Amit Rana" userId="8f571a18beb78cba" providerId="LiveId" clId="{0F9D4368-83C3-4F92-A272-64421794879B}" dt="2019-10-13T07:29:03.418" v="69" actId="1076"/>
          <ac:picMkLst>
            <pc:docMk/>
            <pc:sldMk cId="455241266" sldId="411"/>
            <ac:picMk id="1028" creationId="{FEFD42E5-1867-44F5-8689-57BAF8E23634}"/>
          </ac:picMkLst>
        </pc:picChg>
      </pc:sldChg>
      <pc:sldChg chg="addSp delSp modSp add">
        <pc:chgData name="Amit Rana" userId="8f571a18beb78cba" providerId="LiveId" clId="{0F9D4368-83C3-4F92-A272-64421794879B}" dt="2019-10-13T07:30:09.023" v="89" actId="20577"/>
        <pc:sldMkLst>
          <pc:docMk/>
          <pc:sldMk cId="1226207610" sldId="412"/>
        </pc:sldMkLst>
        <pc:spChg chg="add del mod">
          <ac:chgData name="Amit Rana" userId="8f571a18beb78cba" providerId="LiveId" clId="{0F9D4368-83C3-4F92-A272-64421794879B}" dt="2019-10-13T07:29:35.992" v="79" actId="27636"/>
          <ac:spMkLst>
            <pc:docMk/>
            <pc:sldMk cId="1226207610" sldId="412"/>
            <ac:spMk id="2" creationId="{C3A4D177-272A-4DA0-AF5E-ACF7DCE5C5C4}"/>
          </ac:spMkLst>
        </pc:spChg>
        <pc:spChg chg="mod">
          <ac:chgData name="Amit Rana" userId="8f571a18beb78cba" providerId="LiveId" clId="{0F9D4368-83C3-4F92-A272-64421794879B}" dt="2019-10-13T07:30:09.023" v="89" actId="20577"/>
          <ac:spMkLst>
            <pc:docMk/>
            <pc:sldMk cId="1226207610" sldId="412"/>
            <ac:spMk id="3" creationId="{774C9437-B68D-45A3-BC28-A668DC7626FF}"/>
          </ac:spMkLst>
        </pc:spChg>
        <pc:spChg chg="add del">
          <ac:chgData name="Amit Rana" userId="8f571a18beb78cba" providerId="LiveId" clId="{0F9D4368-83C3-4F92-A272-64421794879B}" dt="2019-10-13T07:29:17.873" v="73"/>
          <ac:spMkLst>
            <pc:docMk/>
            <pc:sldMk cId="1226207610" sldId="412"/>
            <ac:spMk id="4" creationId="{B80E183A-9F2E-490C-81E6-EAE18A1D7889}"/>
          </ac:spMkLst>
        </pc:spChg>
        <pc:spChg chg="add del">
          <ac:chgData name="Amit Rana" userId="8f571a18beb78cba" providerId="LiveId" clId="{0F9D4368-83C3-4F92-A272-64421794879B}" dt="2019-10-13T07:29:27.754" v="75"/>
          <ac:spMkLst>
            <pc:docMk/>
            <pc:sldMk cId="1226207610" sldId="412"/>
            <ac:spMk id="5" creationId="{3AF4604D-A6D7-41EF-9AF9-38CEF97A9D4F}"/>
          </ac:spMkLst>
        </pc:spChg>
        <pc:picChg chg="add del">
          <ac:chgData name="Amit Rana" userId="8f571a18beb78cba" providerId="LiveId" clId="{0F9D4368-83C3-4F92-A272-64421794879B}" dt="2019-10-13T07:29:53.555" v="84"/>
          <ac:picMkLst>
            <pc:docMk/>
            <pc:sldMk cId="1226207610" sldId="412"/>
            <ac:picMk id="2052" creationId="{E9802F36-2ED9-4CF9-AA86-F753F4D82ADE}"/>
          </ac:picMkLst>
        </pc:picChg>
      </pc:sldChg>
      <pc:sldChg chg="addSp add del">
        <pc:chgData name="Amit Rana" userId="8f571a18beb78cba" providerId="LiveId" clId="{0F9D4368-83C3-4F92-A272-64421794879B}" dt="2019-10-13T07:54:56.527" v="659" actId="2696"/>
        <pc:sldMkLst>
          <pc:docMk/>
          <pc:sldMk cId="3298278874" sldId="413"/>
        </pc:sldMkLst>
        <pc:picChg chg="add">
          <ac:chgData name="Amit Rana" userId="8f571a18beb78cba" providerId="LiveId" clId="{0F9D4368-83C3-4F92-A272-64421794879B}" dt="2019-10-13T07:29:54.792" v="85"/>
          <ac:picMkLst>
            <pc:docMk/>
            <pc:sldMk cId="3298278874" sldId="413"/>
            <ac:picMk id="4" creationId="{D1BC2187-2A16-4813-9CFA-B6C07BC849A3}"/>
          </ac:picMkLst>
        </pc:picChg>
      </pc:sldChg>
      <pc:sldChg chg="addSp modSp add">
        <pc:chgData name="Amit Rana" userId="8f571a18beb78cba" providerId="LiveId" clId="{0F9D4368-83C3-4F92-A272-64421794879B}" dt="2019-10-13T07:30:40.802" v="98"/>
        <pc:sldMkLst>
          <pc:docMk/>
          <pc:sldMk cId="3995965921" sldId="414"/>
        </pc:sldMkLst>
        <pc:spChg chg="mod">
          <ac:chgData name="Amit Rana" userId="8f571a18beb78cba" providerId="LiveId" clId="{0F9D4368-83C3-4F92-A272-64421794879B}" dt="2019-10-13T07:30:35.446" v="97" actId="27636"/>
          <ac:spMkLst>
            <pc:docMk/>
            <pc:sldMk cId="3995965921" sldId="414"/>
            <ac:spMk id="2" creationId="{776E91AC-08D6-44C2-BC80-422655CEF6E6}"/>
          </ac:spMkLst>
        </pc:spChg>
        <pc:picChg chg="add">
          <ac:chgData name="Amit Rana" userId="8f571a18beb78cba" providerId="LiveId" clId="{0F9D4368-83C3-4F92-A272-64421794879B}" dt="2019-10-13T07:30:40.802" v="98"/>
          <ac:picMkLst>
            <pc:docMk/>
            <pc:sldMk cId="3995965921" sldId="414"/>
            <ac:picMk id="3074" creationId="{BD28F15D-8D8D-47AB-B260-93C84BCCB704}"/>
          </ac:picMkLst>
        </pc:picChg>
      </pc:sldChg>
      <pc:sldChg chg="addSp delSp modSp add">
        <pc:chgData name="Amit Rana" userId="8f571a18beb78cba" providerId="LiveId" clId="{0F9D4368-83C3-4F92-A272-64421794879B}" dt="2019-10-13T07:56:05.856" v="663" actId="20577"/>
        <pc:sldMkLst>
          <pc:docMk/>
          <pc:sldMk cId="1248205899" sldId="415"/>
        </pc:sldMkLst>
        <pc:spChg chg="mod">
          <ac:chgData name="Amit Rana" userId="8f571a18beb78cba" providerId="LiveId" clId="{0F9D4368-83C3-4F92-A272-64421794879B}" dt="2019-10-13T07:30:58.335" v="118" actId="207"/>
          <ac:spMkLst>
            <pc:docMk/>
            <pc:sldMk cId="1248205899" sldId="415"/>
            <ac:spMk id="2" creationId="{BCED7BBE-DC36-4B13-85B8-08D436B26918}"/>
          </ac:spMkLst>
        </pc:spChg>
        <pc:spChg chg="mod">
          <ac:chgData name="Amit Rana" userId="8f571a18beb78cba" providerId="LiveId" clId="{0F9D4368-83C3-4F92-A272-64421794879B}" dt="2019-10-13T07:56:05.856" v="663" actId="20577"/>
          <ac:spMkLst>
            <pc:docMk/>
            <pc:sldMk cId="1248205899" sldId="415"/>
            <ac:spMk id="3" creationId="{EF6CD1C0-E53B-481B-BE75-77931B71977D}"/>
          </ac:spMkLst>
        </pc:spChg>
        <pc:picChg chg="add del">
          <ac:chgData name="Amit Rana" userId="8f571a18beb78cba" providerId="LiveId" clId="{0F9D4368-83C3-4F92-A272-64421794879B}" dt="2019-10-13T07:31:07.249" v="120"/>
          <ac:picMkLst>
            <pc:docMk/>
            <pc:sldMk cId="1248205899" sldId="415"/>
            <ac:picMk id="5122" creationId="{75A4934E-CAB4-488D-BCD0-C344888AF958}"/>
          </ac:picMkLst>
        </pc:picChg>
      </pc:sldChg>
      <pc:sldChg chg="addSp add">
        <pc:chgData name="Amit Rana" userId="8f571a18beb78cba" providerId="LiveId" clId="{0F9D4368-83C3-4F92-A272-64421794879B}" dt="2019-10-13T07:31:08.901" v="122"/>
        <pc:sldMkLst>
          <pc:docMk/>
          <pc:sldMk cId="1446639572" sldId="416"/>
        </pc:sldMkLst>
        <pc:picChg chg="add">
          <ac:chgData name="Amit Rana" userId="8f571a18beb78cba" providerId="LiveId" clId="{0F9D4368-83C3-4F92-A272-64421794879B}" dt="2019-10-13T07:31:08.901" v="122"/>
          <ac:picMkLst>
            <pc:docMk/>
            <pc:sldMk cId="1446639572" sldId="416"/>
            <ac:picMk id="6146" creationId="{F506EAEA-AE07-499D-95AD-88948D43E7F4}"/>
          </ac:picMkLst>
        </pc:picChg>
      </pc:sldChg>
      <pc:sldChg chg="addSp modSp add">
        <pc:chgData name="Amit Rana" userId="8f571a18beb78cba" providerId="LiveId" clId="{0F9D4368-83C3-4F92-A272-64421794879B}" dt="2019-10-13T07:31:27.201" v="130" actId="1076"/>
        <pc:sldMkLst>
          <pc:docMk/>
          <pc:sldMk cId="3101055310" sldId="417"/>
        </pc:sldMkLst>
        <pc:spChg chg="mod">
          <ac:chgData name="Amit Rana" userId="8f571a18beb78cba" providerId="LiveId" clId="{0F9D4368-83C3-4F92-A272-64421794879B}" dt="2019-10-13T07:31:18.105" v="128" actId="20577"/>
          <ac:spMkLst>
            <pc:docMk/>
            <pc:sldMk cId="3101055310" sldId="417"/>
            <ac:spMk id="2" creationId="{C3DBBFD8-D26F-4756-BAF1-356B377343BE}"/>
          </ac:spMkLst>
        </pc:spChg>
        <pc:picChg chg="add mod">
          <ac:chgData name="Amit Rana" userId="8f571a18beb78cba" providerId="LiveId" clId="{0F9D4368-83C3-4F92-A272-64421794879B}" dt="2019-10-13T07:31:27.201" v="130" actId="1076"/>
          <ac:picMkLst>
            <pc:docMk/>
            <pc:sldMk cId="3101055310" sldId="417"/>
            <ac:picMk id="7170" creationId="{FB7DB0A1-BAC1-4C89-8CC7-067C83B089C2}"/>
          </ac:picMkLst>
        </pc:picChg>
      </pc:sldChg>
      <pc:sldChg chg="addSp delSp modSp add">
        <pc:chgData name="Amit Rana" userId="8f571a18beb78cba" providerId="LiveId" clId="{0F9D4368-83C3-4F92-A272-64421794879B}" dt="2019-10-13T07:58:51.523" v="721" actId="20577"/>
        <pc:sldMkLst>
          <pc:docMk/>
          <pc:sldMk cId="3263226731" sldId="418"/>
        </pc:sldMkLst>
        <pc:spChg chg="add del mod">
          <ac:chgData name="Amit Rana" userId="8f571a18beb78cba" providerId="LiveId" clId="{0F9D4368-83C3-4F92-A272-64421794879B}" dt="2019-10-13T07:58:51.523" v="721" actId="20577"/>
          <ac:spMkLst>
            <pc:docMk/>
            <pc:sldMk cId="3263226731" sldId="418"/>
            <ac:spMk id="3" creationId="{0FADE903-CD43-474E-B469-5FB5C21B3927}"/>
          </ac:spMkLst>
        </pc:spChg>
        <pc:spChg chg="add del">
          <ac:chgData name="Amit Rana" userId="8f571a18beb78cba" providerId="LiveId" clId="{0F9D4368-83C3-4F92-A272-64421794879B}" dt="2019-10-13T07:31:52.843" v="134"/>
          <ac:spMkLst>
            <pc:docMk/>
            <pc:sldMk cId="3263226731" sldId="418"/>
            <ac:spMk id="4" creationId="{88E3EA9B-AD9E-4A43-85E8-6C017B6F471A}"/>
          </ac:spMkLst>
        </pc:spChg>
      </pc:sldChg>
      <pc:sldChg chg="addSp delSp modSp add">
        <pc:chgData name="Amit Rana" userId="8f571a18beb78cba" providerId="LiveId" clId="{0F9D4368-83C3-4F92-A272-64421794879B}" dt="2019-10-13T08:00:52.594" v="740"/>
        <pc:sldMkLst>
          <pc:docMk/>
          <pc:sldMk cId="405344006" sldId="419"/>
        </pc:sldMkLst>
        <pc:spChg chg="del">
          <ac:chgData name="Amit Rana" userId="8f571a18beb78cba" providerId="LiveId" clId="{0F9D4368-83C3-4F92-A272-64421794879B}" dt="2019-10-13T07:32:52.174" v="140" actId="478"/>
          <ac:spMkLst>
            <pc:docMk/>
            <pc:sldMk cId="405344006" sldId="419"/>
            <ac:spMk id="2" creationId="{14887A2C-681C-4A0A-A24D-BDD9B38BE6CE}"/>
          </ac:spMkLst>
        </pc:spChg>
        <pc:spChg chg="del">
          <ac:chgData name="Amit Rana" userId="8f571a18beb78cba" providerId="LiveId" clId="{0F9D4368-83C3-4F92-A272-64421794879B}" dt="2019-10-13T07:32:54.910" v="141" actId="478"/>
          <ac:spMkLst>
            <pc:docMk/>
            <pc:sldMk cId="405344006" sldId="419"/>
            <ac:spMk id="3" creationId="{E253A73B-61A4-4246-8628-8E6E095E2B68}"/>
          </ac:spMkLst>
        </pc:spChg>
        <pc:spChg chg="add mod">
          <ac:chgData name="Amit Rana" userId="8f571a18beb78cba" providerId="LiveId" clId="{0F9D4368-83C3-4F92-A272-64421794879B}" dt="2019-10-13T07:33:42.477" v="158" actId="20577"/>
          <ac:spMkLst>
            <pc:docMk/>
            <pc:sldMk cId="405344006" sldId="419"/>
            <ac:spMk id="4" creationId="{79E86BFB-9BEF-4964-AB20-65FBB99F9FC2}"/>
          </ac:spMkLst>
        </pc:spChg>
        <pc:picChg chg="add del">
          <ac:chgData name="Amit Rana" userId="8f571a18beb78cba" providerId="LiveId" clId="{0F9D4368-83C3-4F92-A272-64421794879B}" dt="2019-10-13T08:00:52.594" v="740"/>
          <ac:picMkLst>
            <pc:docMk/>
            <pc:sldMk cId="405344006" sldId="419"/>
            <ac:picMk id="5" creationId="{A9F30F63-53AD-4637-919E-072E95B1EAF0}"/>
          </ac:picMkLst>
        </pc:picChg>
      </pc:sldChg>
      <pc:sldChg chg="addSp delSp modSp add">
        <pc:chgData name="Amit Rana" userId="8f571a18beb78cba" providerId="LiveId" clId="{0F9D4368-83C3-4F92-A272-64421794879B}" dt="2019-10-13T07:59:57.562" v="738" actId="20577"/>
        <pc:sldMkLst>
          <pc:docMk/>
          <pc:sldMk cId="3358053185" sldId="420"/>
        </pc:sldMkLst>
        <pc:spChg chg="add del mod">
          <ac:chgData name="Amit Rana" userId="8f571a18beb78cba" providerId="LiveId" clId="{0F9D4368-83C3-4F92-A272-64421794879B}" dt="2019-10-13T07:34:51.393" v="208" actId="207"/>
          <ac:spMkLst>
            <pc:docMk/>
            <pc:sldMk cId="3358053185" sldId="420"/>
            <ac:spMk id="2" creationId="{EE792EC4-A0B9-4DFA-B03E-5BA02199410F}"/>
          </ac:spMkLst>
        </pc:spChg>
        <pc:spChg chg="add del mod">
          <ac:chgData name="Amit Rana" userId="8f571a18beb78cba" providerId="LiveId" clId="{0F9D4368-83C3-4F92-A272-64421794879B}" dt="2019-10-13T07:59:57.562" v="738" actId="20577"/>
          <ac:spMkLst>
            <pc:docMk/>
            <pc:sldMk cId="3358053185" sldId="420"/>
            <ac:spMk id="3" creationId="{7706B12B-95EC-4B2A-839E-A57DFFC77573}"/>
          </ac:spMkLst>
        </pc:spChg>
        <pc:spChg chg="add del">
          <ac:chgData name="Amit Rana" userId="8f571a18beb78cba" providerId="LiveId" clId="{0F9D4368-83C3-4F92-A272-64421794879B}" dt="2019-10-13T07:33:59.021" v="161"/>
          <ac:spMkLst>
            <pc:docMk/>
            <pc:sldMk cId="3358053185" sldId="420"/>
            <ac:spMk id="4" creationId="{B64DBB39-2A9C-44F9-912C-E60F56A53A97}"/>
          </ac:spMkLst>
        </pc:spChg>
        <pc:spChg chg="add del">
          <ac:chgData name="Amit Rana" userId="8f571a18beb78cba" providerId="LiveId" clId="{0F9D4368-83C3-4F92-A272-64421794879B}" dt="2019-10-13T07:34:07.841" v="165"/>
          <ac:spMkLst>
            <pc:docMk/>
            <pc:sldMk cId="3358053185" sldId="420"/>
            <ac:spMk id="5" creationId="{FB5BCA01-BAB6-45B8-A710-B670F95CE6EF}"/>
          </ac:spMkLst>
        </pc:spChg>
        <pc:spChg chg="add del">
          <ac:chgData name="Amit Rana" userId="8f571a18beb78cba" providerId="LiveId" clId="{0F9D4368-83C3-4F92-A272-64421794879B}" dt="2019-10-13T07:34:07.584" v="164"/>
          <ac:spMkLst>
            <pc:docMk/>
            <pc:sldMk cId="3358053185" sldId="420"/>
            <ac:spMk id="6" creationId="{BD597416-5422-4765-881E-EFAD64386E40}"/>
          </ac:spMkLst>
        </pc:spChg>
        <pc:spChg chg="add del">
          <ac:chgData name="Amit Rana" userId="8f571a18beb78cba" providerId="LiveId" clId="{0F9D4368-83C3-4F92-A272-64421794879B}" dt="2019-10-13T07:34:09.744" v="167"/>
          <ac:spMkLst>
            <pc:docMk/>
            <pc:sldMk cId="3358053185" sldId="420"/>
            <ac:spMk id="7" creationId="{7041AA00-8A4F-4378-B0FF-C195A14898F3}"/>
          </ac:spMkLst>
        </pc:spChg>
        <pc:picChg chg="add del">
          <ac:chgData name="Amit Rana" userId="8f571a18beb78cba" providerId="LiveId" clId="{0F9D4368-83C3-4F92-A272-64421794879B}" dt="2019-10-13T07:34:37.375" v="181"/>
          <ac:picMkLst>
            <pc:docMk/>
            <pc:sldMk cId="3358053185" sldId="420"/>
            <ac:picMk id="9222" creationId="{1CA7730B-5755-40F3-9622-EA370123B856}"/>
          </ac:picMkLst>
        </pc:picChg>
      </pc:sldChg>
      <pc:sldChg chg="addSp delSp add">
        <pc:chgData name="Amit Rana" userId="8f571a18beb78cba" providerId="LiveId" clId="{0F9D4368-83C3-4F92-A272-64421794879B}" dt="2019-10-13T07:34:58.921" v="212"/>
        <pc:sldMkLst>
          <pc:docMk/>
          <pc:sldMk cId="819441040" sldId="421"/>
        </pc:sldMkLst>
        <pc:spChg chg="add del">
          <ac:chgData name="Amit Rana" userId="8f571a18beb78cba" providerId="LiveId" clId="{0F9D4368-83C3-4F92-A272-64421794879B}" dt="2019-10-13T07:34:55.298" v="211"/>
          <ac:spMkLst>
            <pc:docMk/>
            <pc:sldMk cId="819441040" sldId="421"/>
            <ac:spMk id="4" creationId="{D0CE6418-DB38-4567-9BE2-DC70F136A83A}"/>
          </ac:spMkLst>
        </pc:spChg>
        <pc:picChg chg="add">
          <ac:chgData name="Amit Rana" userId="8f571a18beb78cba" providerId="LiveId" clId="{0F9D4368-83C3-4F92-A272-64421794879B}" dt="2019-10-13T07:34:58.921" v="212"/>
          <ac:picMkLst>
            <pc:docMk/>
            <pc:sldMk cId="819441040" sldId="421"/>
            <ac:picMk id="10242" creationId="{77615633-FCE1-4529-86DA-03EA432ADF05}"/>
          </ac:picMkLst>
        </pc:picChg>
      </pc:sldChg>
      <pc:sldChg chg="modSp add">
        <pc:chgData name="Amit Rana" userId="8f571a18beb78cba" providerId="LiveId" clId="{0F9D4368-83C3-4F92-A272-64421794879B}" dt="2019-10-13T07:35:19.722" v="247" actId="5793"/>
        <pc:sldMkLst>
          <pc:docMk/>
          <pc:sldMk cId="417988846" sldId="422"/>
        </pc:sldMkLst>
        <pc:spChg chg="mod">
          <ac:chgData name="Amit Rana" userId="8f571a18beb78cba" providerId="LiveId" clId="{0F9D4368-83C3-4F92-A272-64421794879B}" dt="2019-10-13T07:35:16.495" v="244" actId="113"/>
          <ac:spMkLst>
            <pc:docMk/>
            <pc:sldMk cId="417988846" sldId="422"/>
            <ac:spMk id="2" creationId="{896D8117-A6EA-4F3D-9D59-73AEA5732053}"/>
          </ac:spMkLst>
        </pc:spChg>
        <pc:spChg chg="mod">
          <ac:chgData name="Amit Rana" userId="8f571a18beb78cba" providerId="LiveId" clId="{0F9D4368-83C3-4F92-A272-64421794879B}" dt="2019-10-13T07:35:19.722" v="247" actId="5793"/>
          <ac:spMkLst>
            <pc:docMk/>
            <pc:sldMk cId="417988846" sldId="422"/>
            <ac:spMk id="3" creationId="{1FAEBA43-C303-4C87-9FEC-37CCB1BF8D59}"/>
          </ac:spMkLst>
        </pc:spChg>
      </pc:sldChg>
      <pc:sldChg chg="addSp add">
        <pc:chgData name="Amit Rana" userId="8f571a18beb78cba" providerId="LiveId" clId="{0F9D4368-83C3-4F92-A272-64421794879B}" dt="2019-10-13T07:35:25.689" v="249"/>
        <pc:sldMkLst>
          <pc:docMk/>
          <pc:sldMk cId="3881417811" sldId="423"/>
        </pc:sldMkLst>
        <pc:picChg chg="add">
          <ac:chgData name="Amit Rana" userId="8f571a18beb78cba" providerId="LiveId" clId="{0F9D4368-83C3-4F92-A272-64421794879B}" dt="2019-10-13T07:35:25.689" v="249"/>
          <ac:picMkLst>
            <pc:docMk/>
            <pc:sldMk cId="3881417811" sldId="423"/>
            <ac:picMk id="11266" creationId="{1C1FE3BA-5905-4415-9450-5DED0E5492BF}"/>
          </ac:picMkLst>
        </pc:picChg>
      </pc:sldChg>
      <pc:sldChg chg="addSp delSp modSp add">
        <pc:chgData name="Amit Rana" userId="8f571a18beb78cba" providerId="LiveId" clId="{0F9D4368-83C3-4F92-A272-64421794879B}" dt="2019-10-13T07:36:18.818" v="273" actId="1076"/>
        <pc:sldMkLst>
          <pc:docMk/>
          <pc:sldMk cId="1469741248" sldId="424"/>
        </pc:sldMkLst>
        <pc:spChg chg="add del">
          <ac:chgData name="Amit Rana" userId="8f571a18beb78cba" providerId="LiveId" clId="{0F9D4368-83C3-4F92-A272-64421794879B}" dt="2019-10-13T07:35:33.159" v="252"/>
          <ac:spMkLst>
            <pc:docMk/>
            <pc:sldMk cId="1469741248" sldId="424"/>
            <ac:spMk id="2" creationId="{2D64B0D6-06B8-4772-815B-6584C8A1A827}"/>
          </ac:spMkLst>
        </pc:spChg>
        <pc:spChg chg="add del mod">
          <ac:chgData name="Amit Rana" userId="8f571a18beb78cba" providerId="LiveId" clId="{0F9D4368-83C3-4F92-A272-64421794879B}" dt="2019-10-13T07:36:11.239" v="270" actId="5793"/>
          <ac:spMkLst>
            <pc:docMk/>
            <pc:sldMk cId="1469741248" sldId="424"/>
            <ac:spMk id="3" creationId="{2E9ABD24-5C7D-48ED-9BD1-44015E9C1286}"/>
          </ac:spMkLst>
        </pc:spChg>
        <pc:spChg chg="add del">
          <ac:chgData name="Amit Rana" userId="8f571a18beb78cba" providerId="LiveId" clId="{0F9D4368-83C3-4F92-A272-64421794879B}" dt="2019-10-13T07:35:33.159" v="252"/>
          <ac:spMkLst>
            <pc:docMk/>
            <pc:sldMk cId="1469741248" sldId="424"/>
            <ac:spMk id="4" creationId="{F37549D3-E5CB-453E-82EC-B59129A3912E}"/>
          </ac:spMkLst>
        </pc:spChg>
        <pc:spChg chg="add del">
          <ac:chgData name="Amit Rana" userId="8f571a18beb78cba" providerId="LiveId" clId="{0F9D4368-83C3-4F92-A272-64421794879B}" dt="2019-10-13T07:35:34.296" v="254"/>
          <ac:spMkLst>
            <pc:docMk/>
            <pc:sldMk cId="1469741248" sldId="424"/>
            <ac:spMk id="5" creationId="{BEF796E8-DD9F-457F-8F2C-093AC6470CF4}"/>
          </ac:spMkLst>
        </pc:spChg>
        <pc:spChg chg="add mod">
          <ac:chgData name="Amit Rana" userId="8f571a18beb78cba" providerId="LiveId" clId="{0F9D4368-83C3-4F92-A272-64421794879B}" dt="2019-10-13T07:36:18.818" v="273" actId="1076"/>
          <ac:spMkLst>
            <pc:docMk/>
            <pc:sldMk cId="1469741248" sldId="424"/>
            <ac:spMk id="6" creationId="{1181C23C-F3C2-40C4-B3FE-20826DC18CCA}"/>
          </ac:spMkLst>
        </pc:spChg>
        <pc:spChg chg="add mod">
          <ac:chgData name="Amit Rana" userId="8f571a18beb78cba" providerId="LiveId" clId="{0F9D4368-83C3-4F92-A272-64421794879B}" dt="2019-10-13T07:36:16.864" v="272" actId="571"/>
          <ac:spMkLst>
            <pc:docMk/>
            <pc:sldMk cId="1469741248" sldId="424"/>
            <ac:spMk id="7" creationId="{CCF75276-30A8-4596-95BC-AA84949151E1}"/>
          </ac:spMkLst>
        </pc:spChg>
      </pc:sldChg>
      <pc:sldChg chg="addSp add">
        <pc:chgData name="Amit Rana" userId="8f571a18beb78cba" providerId="LiveId" clId="{0F9D4368-83C3-4F92-A272-64421794879B}" dt="2019-10-13T07:36:25.443" v="275"/>
        <pc:sldMkLst>
          <pc:docMk/>
          <pc:sldMk cId="1023118773" sldId="425"/>
        </pc:sldMkLst>
        <pc:picChg chg="add">
          <ac:chgData name="Amit Rana" userId="8f571a18beb78cba" providerId="LiveId" clId="{0F9D4368-83C3-4F92-A272-64421794879B}" dt="2019-10-13T07:36:25.443" v="275"/>
          <ac:picMkLst>
            <pc:docMk/>
            <pc:sldMk cId="1023118773" sldId="425"/>
            <ac:picMk id="13314" creationId="{F0F29EFD-6845-4261-999D-FEFF5403DDC6}"/>
          </ac:picMkLst>
        </pc:picChg>
      </pc:sldChg>
      <pc:sldChg chg="addSp delSp modSp add">
        <pc:chgData name="Amit Rana" userId="8f571a18beb78cba" providerId="LiveId" clId="{0F9D4368-83C3-4F92-A272-64421794879B}" dt="2019-10-13T07:36:51.845" v="291"/>
        <pc:sldMkLst>
          <pc:docMk/>
          <pc:sldMk cId="2715011779" sldId="426"/>
        </pc:sldMkLst>
        <pc:spChg chg="mod">
          <ac:chgData name="Amit Rana" userId="8f571a18beb78cba" providerId="LiveId" clId="{0F9D4368-83C3-4F92-A272-64421794879B}" dt="2019-10-13T07:36:43.139" v="289" actId="207"/>
          <ac:spMkLst>
            <pc:docMk/>
            <pc:sldMk cId="2715011779" sldId="426"/>
            <ac:spMk id="2" creationId="{9E63FFCD-96F2-4E9D-B992-881E120030F0}"/>
          </ac:spMkLst>
        </pc:spChg>
        <pc:spChg chg="mod">
          <ac:chgData name="Amit Rana" userId="8f571a18beb78cba" providerId="LiveId" clId="{0F9D4368-83C3-4F92-A272-64421794879B}" dt="2019-10-13T07:36:37.008" v="279" actId="5793"/>
          <ac:spMkLst>
            <pc:docMk/>
            <pc:sldMk cId="2715011779" sldId="426"/>
            <ac:spMk id="3" creationId="{9B9A573E-45BC-4EFE-8AFB-4054D007F540}"/>
          </ac:spMkLst>
        </pc:spChg>
        <pc:picChg chg="add del">
          <ac:chgData name="Amit Rana" userId="8f571a18beb78cba" providerId="LiveId" clId="{0F9D4368-83C3-4F92-A272-64421794879B}" dt="2019-10-13T07:36:51.845" v="291"/>
          <ac:picMkLst>
            <pc:docMk/>
            <pc:sldMk cId="2715011779" sldId="426"/>
            <ac:picMk id="14338" creationId="{0F27E636-C0F7-4A8C-A6B8-6FBA49331D4E}"/>
          </ac:picMkLst>
        </pc:picChg>
      </pc:sldChg>
      <pc:sldChg chg="addSp add">
        <pc:chgData name="Amit Rana" userId="8f571a18beb78cba" providerId="LiveId" clId="{0F9D4368-83C3-4F92-A272-64421794879B}" dt="2019-10-13T07:36:53.595" v="293"/>
        <pc:sldMkLst>
          <pc:docMk/>
          <pc:sldMk cId="2598832547" sldId="427"/>
        </pc:sldMkLst>
        <pc:picChg chg="add">
          <ac:chgData name="Amit Rana" userId="8f571a18beb78cba" providerId="LiveId" clId="{0F9D4368-83C3-4F92-A272-64421794879B}" dt="2019-10-13T07:36:53.595" v="293"/>
          <ac:picMkLst>
            <pc:docMk/>
            <pc:sldMk cId="2598832547" sldId="427"/>
            <ac:picMk id="15362" creationId="{4D1F4ACE-DBBB-4B96-AB08-344152365DD9}"/>
          </ac:picMkLst>
        </pc:picChg>
      </pc:sldChg>
      <pc:sldChg chg="modSp add">
        <pc:chgData name="Amit Rana" userId="8f571a18beb78cba" providerId="LiveId" clId="{0F9D4368-83C3-4F92-A272-64421794879B}" dt="2019-10-13T07:37:09.300" v="302" actId="20577"/>
        <pc:sldMkLst>
          <pc:docMk/>
          <pc:sldMk cId="3435900898" sldId="428"/>
        </pc:sldMkLst>
        <pc:spChg chg="mod">
          <ac:chgData name="Amit Rana" userId="8f571a18beb78cba" providerId="LiveId" clId="{0F9D4368-83C3-4F92-A272-64421794879B}" dt="2019-10-13T07:37:09.300" v="302" actId="20577"/>
          <ac:spMkLst>
            <pc:docMk/>
            <pc:sldMk cId="3435900898" sldId="428"/>
            <ac:spMk id="2" creationId="{39715D00-F0D1-463A-8979-655536392BC2}"/>
          </ac:spMkLst>
        </pc:spChg>
        <pc:spChg chg="mod">
          <ac:chgData name="Amit Rana" userId="8f571a18beb78cba" providerId="LiveId" clId="{0F9D4368-83C3-4F92-A272-64421794879B}" dt="2019-10-13T07:37:02.897" v="295"/>
          <ac:spMkLst>
            <pc:docMk/>
            <pc:sldMk cId="3435900898" sldId="428"/>
            <ac:spMk id="3" creationId="{CD4F5752-F214-479E-8F68-91BF19CDF09B}"/>
          </ac:spMkLst>
        </pc:spChg>
      </pc:sldChg>
      <pc:sldChg chg="addSp add">
        <pc:chgData name="Amit Rana" userId="8f571a18beb78cba" providerId="LiveId" clId="{0F9D4368-83C3-4F92-A272-64421794879B}" dt="2019-10-13T07:37:17.856" v="304"/>
        <pc:sldMkLst>
          <pc:docMk/>
          <pc:sldMk cId="1811771597" sldId="429"/>
        </pc:sldMkLst>
        <pc:picChg chg="add">
          <ac:chgData name="Amit Rana" userId="8f571a18beb78cba" providerId="LiveId" clId="{0F9D4368-83C3-4F92-A272-64421794879B}" dt="2019-10-13T07:37:17.856" v="304"/>
          <ac:picMkLst>
            <pc:docMk/>
            <pc:sldMk cId="1811771597" sldId="429"/>
            <ac:picMk id="16386" creationId="{F2147345-4C02-48A1-B9BE-025032066A76}"/>
          </ac:picMkLst>
        </pc:picChg>
      </pc:sldChg>
      <pc:sldChg chg="addSp delSp modSp add">
        <pc:chgData name="Amit Rana" userId="8f571a18beb78cba" providerId="LiveId" clId="{0F9D4368-83C3-4F92-A272-64421794879B}" dt="2019-10-13T07:40:10.983" v="394" actId="1076"/>
        <pc:sldMkLst>
          <pc:docMk/>
          <pc:sldMk cId="2412016683" sldId="430"/>
        </pc:sldMkLst>
        <pc:spChg chg="mod">
          <ac:chgData name="Amit Rana" userId="8f571a18beb78cba" providerId="LiveId" clId="{0F9D4368-83C3-4F92-A272-64421794879B}" dt="2019-10-13T07:37:32.148" v="327" actId="20577"/>
          <ac:spMkLst>
            <pc:docMk/>
            <pc:sldMk cId="2412016683" sldId="430"/>
            <ac:spMk id="2" creationId="{7D3671C8-296F-4B27-BA36-3C3977C65CDE}"/>
          </ac:spMkLst>
        </pc:spChg>
        <pc:spChg chg="mod">
          <ac:chgData name="Amit Rana" userId="8f571a18beb78cba" providerId="LiveId" clId="{0F9D4368-83C3-4F92-A272-64421794879B}" dt="2019-10-13T07:40:08.004" v="393" actId="27636"/>
          <ac:spMkLst>
            <pc:docMk/>
            <pc:sldMk cId="2412016683" sldId="430"/>
            <ac:spMk id="3" creationId="{56EDF233-B2D1-4123-AD2E-6CDD70B91AA8}"/>
          </ac:spMkLst>
        </pc:spChg>
        <pc:spChg chg="add del">
          <ac:chgData name="Amit Rana" userId="8f571a18beb78cba" providerId="LiveId" clId="{0F9D4368-83C3-4F92-A272-64421794879B}" dt="2019-10-13T07:38:04.299" v="338"/>
          <ac:spMkLst>
            <pc:docMk/>
            <pc:sldMk cId="2412016683" sldId="430"/>
            <ac:spMk id="4" creationId="{62E48C89-1488-4411-A476-A2CFA4D35B26}"/>
          </ac:spMkLst>
        </pc:spChg>
        <pc:spChg chg="add del">
          <ac:chgData name="Amit Rana" userId="8f571a18beb78cba" providerId="LiveId" clId="{0F9D4368-83C3-4F92-A272-64421794879B}" dt="2019-10-13T07:38:05.908" v="340"/>
          <ac:spMkLst>
            <pc:docMk/>
            <pc:sldMk cId="2412016683" sldId="430"/>
            <ac:spMk id="5" creationId="{844FF640-D1BA-42A2-905B-F56501A1013C}"/>
          </ac:spMkLst>
        </pc:spChg>
        <pc:spChg chg="add mod">
          <ac:chgData name="Amit Rana" userId="8f571a18beb78cba" providerId="LiveId" clId="{0F9D4368-83C3-4F92-A272-64421794879B}" dt="2019-10-13T07:40:10.983" v="394" actId="1076"/>
          <ac:spMkLst>
            <pc:docMk/>
            <pc:sldMk cId="2412016683" sldId="430"/>
            <ac:spMk id="6" creationId="{3090E1BA-A2ED-4673-804D-4D181C8A013B}"/>
          </ac:spMkLst>
        </pc:spChg>
        <pc:spChg chg="add del">
          <ac:chgData name="Amit Rana" userId="8f571a18beb78cba" providerId="LiveId" clId="{0F9D4368-83C3-4F92-A272-64421794879B}" dt="2019-10-13T07:39:42.664" v="386"/>
          <ac:spMkLst>
            <pc:docMk/>
            <pc:sldMk cId="2412016683" sldId="430"/>
            <ac:spMk id="7" creationId="{C83310F6-C3D0-4860-AB48-0271EE37D0E2}"/>
          </ac:spMkLst>
        </pc:spChg>
        <pc:spChg chg="add del">
          <ac:chgData name="Amit Rana" userId="8f571a18beb78cba" providerId="LiveId" clId="{0F9D4368-83C3-4F92-A272-64421794879B}" dt="2019-10-13T07:39:55.216" v="388"/>
          <ac:spMkLst>
            <pc:docMk/>
            <pc:sldMk cId="2412016683" sldId="430"/>
            <ac:spMk id="8" creationId="{A1DBDA0B-CEF3-4FDB-A40D-AAFAD4D6044E}"/>
          </ac:spMkLst>
        </pc:spChg>
        <pc:spChg chg="add del">
          <ac:chgData name="Amit Rana" userId="8f571a18beb78cba" providerId="LiveId" clId="{0F9D4368-83C3-4F92-A272-64421794879B}" dt="2019-10-13T07:40:00.074" v="390"/>
          <ac:spMkLst>
            <pc:docMk/>
            <pc:sldMk cId="2412016683" sldId="430"/>
            <ac:spMk id="9" creationId="{1FE686BF-918F-4D37-AD03-72D0D0C82887}"/>
          </ac:spMkLst>
        </pc:spChg>
        <pc:picChg chg="add del">
          <ac:chgData name="Amit Rana" userId="8f571a18beb78cba" providerId="LiveId" clId="{0F9D4368-83C3-4F92-A272-64421794879B}" dt="2019-10-13T07:37:40.291" v="329"/>
          <ac:picMkLst>
            <pc:docMk/>
            <pc:sldMk cId="2412016683" sldId="430"/>
            <ac:picMk id="17410" creationId="{6A55B4AF-AF33-419F-8043-55F075750411}"/>
          </ac:picMkLst>
        </pc:picChg>
      </pc:sldChg>
      <pc:sldChg chg="addSp add">
        <pc:chgData name="Amit Rana" userId="8f571a18beb78cba" providerId="LiveId" clId="{0F9D4368-83C3-4F92-A272-64421794879B}" dt="2019-10-13T07:37:42.183" v="331"/>
        <pc:sldMkLst>
          <pc:docMk/>
          <pc:sldMk cId="3470085916" sldId="431"/>
        </pc:sldMkLst>
        <pc:picChg chg="add">
          <ac:chgData name="Amit Rana" userId="8f571a18beb78cba" providerId="LiveId" clId="{0F9D4368-83C3-4F92-A272-64421794879B}" dt="2019-10-13T07:37:42.183" v="331"/>
          <ac:picMkLst>
            <pc:docMk/>
            <pc:sldMk cId="3470085916" sldId="431"/>
            <ac:picMk id="18434" creationId="{C0FC9FE3-9FE6-40F8-A2D6-296A04CA3323}"/>
          </ac:picMkLst>
        </pc:picChg>
      </pc:sldChg>
      <pc:sldChg chg="addSp add">
        <pc:chgData name="Amit Rana" userId="8f571a18beb78cba" providerId="LiveId" clId="{0F9D4368-83C3-4F92-A272-64421794879B}" dt="2019-10-13T07:40:24.783" v="396"/>
        <pc:sldMkLst>
          <pc:docMk/>
          <pc:sldMk cId="3803920683" sldId="432"/>
        </pc:sldMkLst>
        <pc:picChg chg="add">
          <ac:chgData name="Amit Rana" userId="8f571a18beb78cba" providerId="LiveId" clId="{0F9D4368-83C3-4F92-A272-64421794879B}" dt="2019-10-13T07:40:24.783" v="396"/>
          <ac:picMkLst>
            <pc:docMk/>
            <pc:sldMk cId="3803920683" sldId="432"/>
            <ac:picMk id="19458" creationId="{E58A817B-CFFF-4C28-94B8-AAC41D6EC466}"/>
          </ac:picMkLst>
        </pc:picChg>
      </pc:sldChg>
      <pc:sldChg chg="addSp delSp add">
        <pc:chgData name="Amit Rana" userId="8f571a18beb78cba" providerId="LiveId" clId="{0F9D4368-83C3-4F92-A272-64421794879B}" dt="2019-10-13T07:40:36.978" v="400"/>
        <pc:sldMkLst>
          <pc:docMk/>
          <pc:sldMk cId="145911793" sldId="433"/>
        </pc:sldMkLst>
        <pc:spChg chg="add del">
          <ac:chgData name="Amit Rana" userId="8f571a18beb78cba" providerId="LiveId" clId="{0F9D4368-83C3-4F92-A272-64421794879B}" dt="2019-10-13T07:40:36.978" v="400"/>
          <ac:spMkLst>
            <pc:docMk/>
            <pc:sldMk cId="145911793" sldId="433"/>
            <ac:spMk id="4" creationId="{BE14577D-A2F1-43B5-AF6C-5B0E56294F4F}"/>
          </ac:spMkLst>
        </pc:spChg>
        <pc:picChg chg="add">
          <ac:chgData name="Amit Rana" userId="8f571a18beb78cba" providerId="LiveId" clId="{0F9D4368-83C3-4F92-A272-64421794879B}" dt="2019-10-13T07:40:30.576" v="398"/>
          <ac:picMkLst>
            <pc:docMk/>
            <pc:sldMk cId="145911793" sldId="433"/>
            <ac:picMk id="20482" creationId="{AE43BB7B-13BB-4C87-8429-DCD92D0135E8}"/>
          </ac:picMkLst>
        </pc:picChg>
      </pc:sldChg>
      <pc:sldChg chg="addSp modSp add">
        <pc:chgData name="Amit Rana" userId="8f571a18beb78cba" providerId="LiveId" clId="{0F9D4368-83C3-4F92-A272-64421794879B}" dt="2019-10-13T07:40:51.383" v="414"/>
        <pc:sldMkLst>
          <pc:docMk/>
          <pc:sldMk cId="3313708335" sldId="434"/>
        </pc:sldMkLst>
        <pc:spChg chg="add mod">
          <ac:chgData name="Amit Rana" userId="8f571a18beb78cba" providerId="LiveId" clId="{0F9D4368-83C3-4F92-A272-64421794879B}" dt="2019-10-13T07:40:46.681" v="413" actId="403"/>
          <ac:spMkLst>
            <pc:docMk/>
            <pc:sldMk cId="3313708335" sldId="434"/>
            <ac:spMk id="4" creationId="{0DA8C597-B1A3-4426-84D8-443158D1FB5F}"/>
          </ac:spMkLst>
        </pc:spChg>
        <pc:picChg chg="add">
          <ac:chgData name="Amit Rana" userId="8f571a18beb78cba" providerId="LiveId" clId="{0F9D4368-83C3-4F92-A272-64421794879B}" dt="2019-10-13T07:40:51.383" v="414"/>
          <ac:picMkLst>
            <pc:docMk/>
            <pc:sldMk cId="3313708335" sldId="434"/>
            <ac:picMk id="21507" creationId="{31260A31-D995-4A22-8BF3-E89ECBDBF4BB}"/>
          </ac:picMkLst>
        </pc:picChg>
      </pc:sldChg>
      <pc:sldChg chg="addSp add">
        <pc:chgData name="Amit Rana" userId="8f571a18beb78cba" providerId="LiveId" clId="{0F9D4368-83C3-4F92-A272-64421794879B}" dt="2019-10-13T07:41:00.379" v="416"/>
        <pc:sldMkLst>
          <pc:docMk/>
          <pc:sldMk cId="89270294" sldId="435"/>
        </pc:sldMkLst>
        <pc:picChg chg="add">
          <ac:chgData name="Amit Rana" userId="8f571a18beb78cba" providerId="LiveId" clId="{0F9D4368-83C3-4F92-A272-64421794879B}" dt="2019-10-13T07:41:00.379" v="416"/>
          <ac:picMkLst>
            <pc:docMk/>
            <pc:sldMk cId="89270294" sldId="435"/>
            <ac:picMk id="22530" creationId="{C70E598E-C15F-42F9-9D9D-FDB8D374FCE8}"/>
          </ac:picMkLst>
        </pc:picChg>
      </pc:sldChg>
      <pc:sldChg chg="addSp add">
        <pc:chgData name="Amit Rana" userId="8f571a18beb78cba" providerId="LiveId" clId="{0F9D4368-83C3-4F92-A272-64421794879B}" dt="2019-10-13T07:41:07.213" v="418"/>
        <pc:sldMkLst>
          <pc:docMk/>
          <pc:sldMk cId="4020968098" sldId="436"/>
        </pc:sldMkLst>
        <pc:picChg chg="add">
          <ac:chgData name="Amit Rana" userId="8f571a18beb78cba" providerId="LiveId" clId="{0F9D4368-83C3-4F92-A272-64421794879B}" dt="2019-10-13T07:41:07.213" v="418"/>
          <ac:picMkLst>
            <pc:docMk/>
            <pc:sldMk cId="4020968098" sldId="436"/>
            <ac:picMk id="23554" creationId="{DFEEFC68-EB64-4D7F-8ADA-0592347A6F41}"/>
          </ac:picMkLst>
        </pc:picChg>
      </pc:sldChg>
      <pc:sldChg chg="addSp add">
        <pc:chgData name="Amit Rana" userId="8f571a18beb78cba" providerId="LiveId" clId="{0F9D4368-83C3-4F92-A272-64421794879B}" dt="2019-10-13T07:41:13.903" v="420"/>
        <pc:sldMkLst>
          <pc:docMk/>
          <pc:sldMk cId="3372463906" sldId="437"/>
        </pc:sldMkLst>
        <pc:picChg chg="add">
          <ac:chgData name="Amit Rana" userId="8f571a18beb78cba" providerId="LiveId" clId="{0F9D4368-83C3-4F92-A272-64421794879B}" dt="2019-10-13T07:41:13.903" v="420"/>
          <ac:picMkLst>
            <pc:docMk/>
            <pc:sldMk cId="3372463906" sldId="437"/>
            <ac:picMk id="24578" creationId="{6BFE35CA-C042-4A67-8E31-01FFF76117C7}"/>
          </ac:picMkLst>
        </pc:picChg>
      </pc:sldChg>
      <pc:sldChg chg="addSp add">
        <pc:chgData name="Amit Rana" userId="8f571a18beb78cba" providerId="LiveId" clId="{0F9D4368-83C3-4F92-A272-64421794879B}" dt="2019-10-13T07:41:24.346" v="422"/>
        <pc:sldMkLst>
          <pc:docMk/>
          <pc:sldMk cId="458391209" sldId="438"/>
        </pc:sldMkLst>
        <pc:picChg chg="add">
          <ac:chgData name="Amit Rana" userId="8f571a18beb78cba" providerId="LiveId" clId="{0F9D4368-83C3-4F92-A272-64421794879B}" dt="2019-10-13T07:41:24.346" v="422"/>
          <ac:picMkLst>
            <pc:docMk/>
            <pc:sldMk cId="458391209" sldId="438"/>
            <ac:picMk id="25602" creationId="{992CC19E-7D10-45FF-A3AC-79375EC99F84}"/>
          </ac:picMkLst>
        </pc:picChg>
      </pc:sldChg>
      <pc:sldChg chg="addSp add">
        <pc:chgData name="Amit Rana" userId="8f571a18beb78cba" providerId="LiveId" clId="{0F9D4368-83C3-4F92-A272-64421794879B}" dt="2019-10-13T07:41:33.569" v="424"/>
        <pc:sldMkLst>
          <pc:docMk/>
          <pc:sldMk cId="1175691300" sldId="439"/>
        </pc:sldMkLst>
        <pc:picChg chg="add">
          <ac:chgData name="Amit Rana" userId="8f571a18beb78cba" providerId="LiveId" clId="{0F9D4368-83C3-4F92-A272-64421794879B}" dt="2019-10-13T07:41:33.569" v="424"/>
          <ac:picMkLst>
            <pc:docMk/>
            <pc:sldMk cId="1175691300" sldId="439"/>
            <ac:picMk id="26626" creationId="{F7CAC73C-0B97-4B06-B000-2BE4F73D7EDF}"/>
          </ac:picMkLst>
        </pc:picChg>
      </pc:sldChg>
      <pc:sldChg chg="addSp modSp add">
        <pc:chgData name="Amit Rana" userId="8f571a18beb78cba" providerId="LiveId" clId="{0F9D4368-83C3-4F92-A272-64421794879B}" dt="2019-10-13T07:41:53.043" v="432" actId="20577"/>
        <pc:sldMkLst>
          <pc:docMk/>
          <pc:sldMk cId="3228493111" sldId="440"/>
        </pc:sldMkLst>
        <pc:spChg chg="mod">
          <ac:chgData name="Amit Rana" userId="8f571a18beb78cba" providerId="LiveId" clId="{0F9D4368-83C3-4F92-A272-64421794879B}" dt="2019-10-13T07:41:53.043" v="432" actId="20577"/>
          <ac:spMkLst>
            <pc:docMk/>
            <pc:sldMk cId="3228493111" sldId="440"/>
            <ac:spMk id="2" creationId="{6305E3F4-1EAE-45B7-9612-B8C860611996}"/>
          </ac:spMkLst>
        </pc:spChg>
        <pc:picChg chg="add mod">
          <ac:chgData name="Amit Rana" userId="8f571a18beb78cba" providerId="LiveId" clId="{0F9D4368-83C3-4F92-A272-64421794879B}" dt="2019-10-13T07:41:50.973" v="431" actId="1076"/>
          <ac:picMkLst>
            <pc:docMk/>
            <pc:sldMk cId="3228493111" sldId="440"/>
            <ac:picMk id="27650" creationId="{1EA2C111-9724-4EFF-BE61-6EFDBF2B0059}"/>
          </ac:picMkLst>
        </pc:picChg>
      </pc:sldChg>
      <pc:sldChg chg="addSp delSp modSp add">
        <pc:chgData name="Amit Rana" userId="8f571a18beb78cba" providerId="LiveId" clId="{0F9D4368-83C3-4F92-A272-64421794879B}" dt="2019-10-13T07:42:11.149" v="436"/>
        <pc:sldMkLst>
          <pc:docMk/>
          <pc:sldMk cId="455949347" sldId="441"/>
        </pc:sldMkLst>
        <pc:spChg chg="mod">
          <ac:chgData name="Amit Rana" userId="8f571a18beb78cba" providerId="LiveId" clId="{0F9D4368-83C3-4F92-A272-64421794879B}" dt="2019-10-13T07:42:04.114" v="434"/>
          <ac:spMkLst>
            <pc:docMk/>
            <pc:sldMk cId="455949347" sldId="441"/>
            <ac:spMk id="3" creationId="{40B7A37B-A0FA-46CC-8E1B-7809B6A44359}"/>
          </ac:spMkLst>
        </pc:spChg>
        <pc:picChg chg="add del">
          <ac:chgData name="Amit Rana" userId="8f571a18beb78cba" providerId="LiveId" clId="{0F9D4368-83C3-4F92-A272-64421794879B}" dt="2019-10-13T07:42:11.149" v="436"/>
          <ac:picMkLst>
            <pc:docMk/>
            <pc:sldMk cId="455949347" sldId="441"/>
            <ac:picMk id="28674" creationId="{AA0052F8-BF23-49F8-B254-1206AB11EAFE}"/>
          </ac:picMkLst>
        </pc:picChg>
      </pc:sldChg>
      <pc:sldChg chg="addSp add">
        <pc:chgData name="Amit Rana" userId="8f571a18beb78cba" providerId="LiveId" clId="{0F9D4368-83C3-4F92-A272-64421794879B}" dt="2019-10-13T07:42:12.552" v="438"/>
        <pc:sldMkLst>
          <pc:docMk/>
          <pc:sldMk cId="1768464941" sldId="442"/>
        </pc:sldMkLst>
        <pc:picChg chg="add">
          <ac:chgData name="Amit Rana" userId="8f571a18beb78cba" providerId="LiveId" clId="{0F9D4368-83C3-4F92-A272-64421794879B}" dt="2019-10-13T07:42:12.552" v="438"/>
          <ac:picMkLst>
            <pc:docMk/>
            <pc:sldMk cId="1768464941" sldId="442"/>
            <ac:picMk id="29698" creationId="{8748A4A4-10AE-4B2B-8676-75C3E08C57BB}"/>
          </ac:picMkLst>
        </pc:picChg>
      </pc:sldChg>
      <pc:sldChg chg="addSp delSp modSp add">
        <pc:chgData name="Amit Rana" userId="8f571a18beb78cba" providerId="LiveId" clId="{0F9D4368-83C3-4F92-A272-64421794879B}" dt="2019-10-13T07:43:07.727" v="455" actId="1076"/>
        <pc:sldMkLst>
          <pc:docMk/>
          <pc:sldMk cId="2678813916" sldId="443"/>
        </pc:sldMkLst>
        <pc:spChg chg="add del mod">
          <ac:chgData name="Amit Rana" userId="8f571a18beb78cba" providerId="LiveId" clId="{0F9D4368-83C3-4F92-A272-64421794879B}" dt="2019-10-13T07:43:07.727" v="455" actId="1076"/>
          <ac:spMkLst>
            <pc:docMk/>
            <pc:sldMk cId="2678813916" sldId="443"/>
            <ac:spMk id="2" creationId="{A8B2E71C-81AB-4497-81DE-F1ECFE890BCC}"/>
          </ac:spMkLst>
        </pc:spChg>
        <pc:spChg chg="add del">
          <ac:chgData name="Amit Rana" userId="8f571a18beb78cba" providerId="LiveId" clId="{0F9D4368-83C3-4F92-A272-64421794879B}" dt="2019-10-13T07:42:30.536" v="441"/>
          <ac:spMkLst>
            <pc:docMk/>
            <pc:sldMk cId="2678813916" sldId="443"/>
            <ac:spMk id="4" creationId="{3EB2A598-3964-4A16-8477-FA25C4C7E60C}"/>
          </ac:spMkLst>
        </pc:spChg>
        <pc:spChg chg="add del">
          <ac:chgData name="Amit Rana" userId="8f571a18beb78cba" providerId="LiveId" clId="{0F9D4368-83C3-4F92-A272-64421794879B}" dt="2019-10-13T07:42:33.774" v="443"/>
          <ac:spMkLst>
            <pc:docMk/>
            <pc:sldMk cId="2678813916" sldId="443"/>
            <ac:spMk id="5" creationId="{23655B84-D04B-4032-8B7F-35FB4CE50F9B}"/>
          </ac:spMkLst>
        </pc:spChg>
        <pc:spChg chg="add del">
          <ac:chgData name="Amit Rana" userId="8f571a18beb78cba" providerId="LiveId" clId="{0F9D4368-83C3-4F92-A272-64421794879B}" dt="2019-10-13T07:42:39.226" v="445"/>
          <ac:spMkLst>
            <pc:docMk/>
            <pc:sldMk cId="2678813916" sldId="443"/>
            <ac:spMk id="6" creationId="{99D2EFBB-634A-40B9-93E2-061AF5032A13}"/>
          </ac:spMkLst>
        </pc:spChg>
        <pc:spChg chg="add del">
          <ac:chgData name="Amit Rana" userId="8f571a18beb78cba" providerId="LiveId" clId="{0F9D4368-83C3-4F92-A272-64421794879B}" dt="2019-10-13T07:42:45.376" v="447"/>
          <ac:spMkLst>
            <pc:docMk/>
            <pc:sldMk cId="2678813916" sldId="443"/>
            <ac:spMk id="7" creationId="{9F6F86E5-49B3-4471-A530-1FBE82F7CA61}"/>
          </ac:spMkLst>
        </pc:spChg>
        <pc:picChg chg="add mod">
          <ac:chgData name="Amit Rana" userId="8f571a18beb78cba" providerId="LiveId" clId="{0F9D4368-83C3-4F92-A272-64421794879B}" dt="2019-10-13T07:43:02.864" v="450" actId="1076"/>
          <ac:picMkLst>
            <pc:docMk/>
            <pc:sldMk cId="2678813916" sldId="443"/>
            <ac:picMk id="30726" creationId="{2EEB6D29-1394-4599-ACD0-573D78C402F8}"/>
          </ac:picMkLst>
        </pc:picChg>
      </pc:sldChg>
      <pc:sldChg chg="addSp modSp add">
        <pc:chgData name="Amit Rana" userId="8f571a18beb78cba" providerId="LiveId" clId="{0F9D4368-83C3-4F92-A272-64421794879B}" dt="2019-10-13T07:43:43.700" v="469" actId="27636"/>
        <pc:sldMkLst>
          <pc:docMk/>
          <pc:sldMk cId="2750007097" sldId="444"/>
        </pc:sldMkLst>
        <pc:spChg chg="mod">
          <ac:chgData name="Amit Rana" userId="8f571a18beb78cba" providerId="LiveId" clId="{0F9D4368-83C3-4F92-A272-64421794879B}" dt="2019-10-13T07:43:43.700" v="469" actId="27636"/>
          <ac:spMkLst>
            <pc:docMk/>
            <pc:sldMk cId="2750007097" sldId="444"/>
            <ac:spMk id="2" creationId="{95A5BEF1-ADF7-4DB3-BF2E-AA637FABD4A5}"/>
          </ac:spMkLst>
        </pc:spChg>
        <pc:picChg chg="add mod">
          <ac:chgData name="Amit Rana" userId="8f571a18beb78cba" providerId="LiveId" clId="{0F9D4368-83C3-4F92-A272-64421794879B}" dt="2019-10-13T07:43:33.843" v="462" actId="1076"/>
          <ac:picMkLst>
            <pc:docMk/>
            <pc:sldMk cId="2750007097" sldId="444"/>
            <ac:picMk id="31746" creationId="{9ED3C1FB-EA9C-4C2D-80F1-6BA340767072}"/>
          </ac:picMkLst>
        </pc:picChg>
      </pc:sldChg>
      <pc:sldChg chg="addSp modSp add">
        <pc:chgData name="Amit Rana" userId="8f571a18beb78cba" providerId="LiveId" clId="{0F9D4368-83C3-4F92-A272-64421794879B}" dt="2019-10-13T07:44:00.638" v="477" actId="1076"/>
        <pc:sldMkLst>
          <pc:docMk/>
          <pc:sldMk cId="1248219435" sldId="445"/>
        </pc:sldMkLst>
        <pc:spChg chg="mod">
          <ac:chgData name="Amit Rana" userId="8f571a18beb78cba" providerId="LiveId" clId="{0F9D4368-83C3-4F92-A272-64421794879B}" dt="2019-10-13T07:43:58.476" v="476" actId="27636"/>
          <ac:spMkLst>
            <pc:docMk/>
            <pc:sldMk cId="1248219435" sldId="445"/>
            <ac:spMk id="2" creationId="{25AD2BAF-D7B8-4CA4-B363-71495C1EED26}"/>
          </ac:spMkLst>
        </pc:spChg>
        <pc:picChg chg="add mod">
          <ac:chgData name="Amit Rana" userId="8f571a18beb78cba" providerId="LiveId" clId="{0F9D4368-83C3-4F92-A272-64421794879B}" dt="2019-10-13T07:44:00.638" v="477" actId="1076"/>
          <ac:picMkLst>
            <pc:docMk/>
            <pc:sldMk cId="1248219435" sldId="445"/>
            <ac:picMk id="32770" creationId="{FD815FAB-470D-49A9-9DEA-C726C79CDA7D}"/>
          </ac:picMkLst>
        </pc:picChg>
      </pc:sldChg>
      <pc:sldChg chg="addSp modSp add">
        <pc:chgData name="Amit Rana" userId="8f571a18beb78cba" providerId="LiveId" clId="{0F9D4368-83C3-4F92-A272-64421794879B}" dt="2019-10-13T07:44:19.894" v="482" actId="1076"/>
        <pc:sldMkLst>
          <pc:docMk/>
          <pc:sldMk cId="1599158962" sldId="446"/>
        </pc:sldMkLst>
        <pc:spChg chg="mod">
          <ac:chgData name="Amit Rana" userId="8f571a18beb78cba" providerId="LiveId" clId="{0F9D4368-83C3-4F92-A272-64421794879B}" dt="2019-10-13T07:44:19.894" v="482" actId="1076"/>
          <ac:spMkLst>
            <pc:docMk/>
            <pc:sldMk cId="1599158962" sldId="446"/>
            <ac:spMk id="2" creationId="{1CF9FAA7-F472-4148-9644-2EB5F05CE3DC}"/>
          </ac:spMkLst>
        </pc:spChg>
        <pc:picChg chg="add mod">
          <ac:chgData name="Amit Rana" userId="8f571a18beb78cba" providerId="LiveId" clId="{0F9D4368-83C3-4F92-A272-64421794879B}" dt="2019-10-13T07:44:16.538" v="481" actId="1076"/>
          <ac:picMkLst>
            <pc:docMk/>
            <pc:sldMk cId="1599158962" sldId="446"/>
            <ac:picMk id="33794" creationId="{7847C9D4-6758-4D6A-897B-87652BEC85DE}"/>
          </ac:picMkLst>
        </pc:picChg>
      </pc:sldChg>
      <pc:sldChg chg="addSp modSp add">
        <pc:chgData name="Amit Rana" userId="8f571a18beb78cba" providerId="LiveId" clId="{0F9D4368-83C3-4F92-A272-64421794879B}" dt="2019-10-13T07:44:38.186" v="487" actId="20577"/>
        <pc:sldMkLst>
          <pc:docMk/>
          <pc:sldMk cId="66291026" sldId="447"/>
        </pc:sldMkLst>
        <pc:spChg chg="mod">
          <ac:chgData name="Amit Rana" userId="8f571a18beb78cba" providerId="LiveId" clId="{0F9D4368-83C3-4F92-A272-64421794879B}" dt="2019-10-13T07:44:38.186" v="487" actId="20577"/>
          <ac:spMkLst>
            <pc:docMk/>
            <pc:sldMk cId="66291026" sldId="447"/>
            <ac:spMk id="2" creationId="{8143B779-8C05-4B7A-B33D-B7F6460A0B44}"/>
          </ac:spMkLst>
        </pc:spChg>
        <pc:picChg chg="add mod">
          <ac:chgData name="Amit Rana" userId="8f571a18beb78cba" providerId="LiveId" clId="{0F9D4368-83C3-4F92-A272-64421794879B}" dt="2019-10-13T07:44:36.593" v="486" actId="1076"/>
          <ac:picMkLst>
            <pc:docMk/>
            <pc:sldMk cId="66291026" sldId="447"/>
            <ac:picMk id="34818" creationId="{D7626DEB-9B01-4421-8EF3-223E71EDF26F}"/>
          </ac:picMkLst>
        </pc:picChg>
      </pc:sldChg>
      <pc:sldChg chg="addSp modSp add">
        <pc:chgData name="Amit Rana" userId="8f571a18beb78cba" providerId="LiveId" clId="{0F9D4368-83C3-4F92-A272-64421794879B}" dt="2019-10-13T07:45:06.786" v="496" actId="1076"/>
        <pc:sldMkLst>
          <pc:docMk/>
          <pc:sldMk cId="1734708146" sldId="448"/>
        </pc:sldMkLst>
        <pc:spChg chg="mod">
          <ac:chgData name="Amit Rana" userId="8f571a18beb78cba" providerId="LiveId" clId="{0F9D4368-83C3-4F92-A272-64421794879B}" dt="2019-10-13T07:45:00.811" v="494" actId="207"/>
          <ac:spMkLst>
            <pc:docMk/>
            <pc:sldMk cId="1734708146" sldId="448"/>
            <ac:spMk id="2" creationId="{6D9D6CAD-F961-4375-92BE-2ED03E63BEF5}"/>
          </ac:spMkLst>
        </pc:spChg>
        <pc:picChg chg="add mod">
          <ac:chgData name="Amit Rana" userId="8f571a18beb78cba" providerId="LiveId" clId="{0F9D4368-83C3-4F92-A272-64421794879B}" dt="2019-10-13T07:45:06.786" v="496" actId="1076"/>
          <ac:picMkLst>
            <pc:docMk/>
            <pc:sldMk cId="1734708146" sldId="448"/>
            <ac:picMk id="35842" creationId="{3E0736BE-2746-4396-B230-70B593380188}"/>
          </ac:picMkLst>
        </pc:picChg>
      </pc:sldChg>
      <pc:sldChg chg="addSp delSp modSp add">
        <pc:chgData name="Amit Rana" userId="8f571a18beb78cba" providerId="LiveId" clId="{0F9D4368-83C3-4F92-A272-64421794879B}" dt="2019-10-13T07:45:36.460" v="505" actId="14100"/>
        <pc:sldMkLst>
          <pc:docMk/>
          <pc:sldMk cId="3261137747" sldId="449"/>
        </pc:sldMkLst>
        <pc:spChg chg="add del mod">
          <ac:chgData name="Amit Rana" userId="8f571a18beb78cba" providerId="LiveId" clId="{0F9D4368-83C3-4F92-A272-64421794879B}" dt="2019-10-13T07:45:36.460" v="505" actId="14100"/>
          <ac:spMkLst>
            <pc:docMk/>
            <pc:sldMk cId="3261137747" sldId="449"/>
            <ac:spMk id="3" creationId="{A07AA13D-7F7C-49C5-BA50-F71884BF118E}"/>
          </ac:spMkLst>
        </pc:spChg>
        <pc:spChg chg="add del">
          <ac:chgData name="Amit Rana" userId="8f571a18beb78cba" providerId="LiveId" clId="{0F9D4368-83C3-4F92-A272-64421794879B}" dt="2019-10-13T07:45:14.235" v="499"/>
          <ac:spMkLst>
            <pc:docMk/>
            <pc:sldMk cId="3261137747" sldId="449"/>
            <ac:spMk id="4" creationId="{0E760822-D3F5-4CA1-B0C9-B3885F9E473B}"/>
          </ac:spMkLst>
        </pc:spChg>
        <pc:spChg chg="add del">
          <ac:chgData name="Amit Rana" userId="8f571a18beb78cba" providerId="LiveId" clId="{0F9D4368-83C3-4F92-A272-64421794879B}" dt="2019-10-13T07:45:18.512" v="501"/>
          <ac:spMkLst>
            <pc:docMk/>
            <pc:sldMk cId="3261137747" sldId="449"/>
            <ac:spMk id="5" creationId="{67B41A85-A23B-42FB-990D-861D5D0B2848}"/>
          </ac:spMkLst>
        </pc:spChg>
        <pc:picChg chg="add mod">
          <ac:chgData name="Amit Rana" userId="8f571a18beb78cba" providerId="LiveId" clId="{0F9D4368-83C3-4F92-A272-64421794879B}" dt="2019-10-13T07:45:32.837" v="504" actId="1076"/>
          <ac:picMkLst>
            <pc:docMk/>
            <pc:sldMk cId="3261137747" sldId="449"/>
            <ac:picMk id="36868" creationId="{00955516-092A-4B60-9044-306B903EEFCF}"/>
          </ac:picMkLst>
        </pc:picChg>
      </pc:sldChg>
      <pc:sldChg chg="addSp delSp modSp add">
        <pc:chgData name="Amit Rana" userId="8f571a18beb78cba" providerId="LiveId" clId="{0F9D4368-83C3-4F92-A272-64421794879B}" dt="2019-10-13T07:46:26.686" v="519" actId="1076"/>
        <pc:sldMkLst>
          <pc:docMk/>
          <pc:sldMk cId="3674893333" sldId="450"/>
        </pc:sldMkLst>
        <pc:spChg chg="mod">
          <ac:chgData name="Amit Rana" userId="8f571a18beb78cba" providerId="LiveId" clId="{0F9D4368-83C3-4F92-A272-64421794879B}" dt="2019-10-13T07:45:51.678" v="511" actId="113"/>
          <ac:spMkLst>
            <pc:docMk/>
            <pc:sldMk cId="3674893333" sldId="450"/>
            <ac:spMk id="2" creationId="{93FF8070-2FCC-437F-A08E-32B6E4911F36}"/>
          </ac:spMkLst>
        </pc:spChg>
        <pc:spChg chg="add del mod">
          <ac:chgData name="Amit Rana" userId="8f571a18beb78cba" providerId="LiveId" clId="{0F9D4368-83C3-4F92-A272-64421794879B}" dt="2019-10-13T07:46:26.686" v="519" actId="1076"/>
          <ac:spMkLst>
            <pc:docMk/>
            <pc:sldMk cId="3674893333" sldId="450"/>
            <ac:spMk id="3" creationId="{33DB84C0-5DDE-4675-BA08-1BD29D5755BA}"/>
          </ac:spMkLst>
        </pc:spChg>
        <pc:spChg chg="add del">
          <ac:chgData name="Amit Rana" userId="8f571a18beb78cba" providerId="LiveId" clId="{0F9D4368-83C3-4F92-A272-64421794879B}" dt="2019-10-13T07:45:54.032" v="513"/>
          <ac:spMkLst>
            <pc:docMk/>
            <pc:sldMk cId="3674893333" sldId="450"/>
            <ac:spMk id="4" creationId="{383FB721-7EAB-475C-A1AB-50A76E7FAB8A}"/>
          </ac:spMkLst>
        </pc:spChg>
        <pc:picChg chg="add mod">
          <ac:chgData name="Amit Rana" userId="8f571a18beb78cba" providerId="LiveId" clId="{0F9D4368-83C3-4F92-A272-64421794879B}" dt="2019-10-13T07:46:20.805" v="517" actId="1076"/>
          <ac:picMkLst>
            <pc:docMk/>
            <pc:sldMk cId="3674893333" sldId="450"/>
            <ac:picMk id="37891" creationId="{AFB57C85-E1EA-4C3D-AEC0-0234C0BE6B85}"/>
          </ac:picMkLst>
        </pc:picChg>
      </pc:sldChg>
      <pc:sldChg chg="addSp delSp modSp add">
        <pc:chgData name="Amit Rana" userId="8f571a18beb78cba" providerId="LiveId" clId="{0F9D4368-83C3-4F92-A272-64421794879B}" dt="2019-10-13T07:46:45.087" v="527" actId="20577"/>
        <pc:sldMkLst>
          <pc:docMk/>
          <pc:sldMk cId="617078381" sldId="451"/>
        </pc:sldMkLst>
        <pc:spChg chg="add del mod">
          <ac:chgData name="Amit Rana" userId="8f571a18beb78cba" providerId="LiveId" clId="{0F9D4368-83C3-4F92-A272-64421794879B}" dt="2019-10-13T07:46:45.087" v="527" actId="20577"/>
          <ac:spMkLst>
            <pc:docMk/>
            <pc:sldMk cId="617078381" sldId="451"/>
            <ac:spMk id="3" creationId="{70A9E268-47B0-49B8-9B34-E94BF0A54812}"/>
          </ac:spMkLst>
        </pc:spChg>
        <pc:spChg chg="add del">
          <ac:chgData name="Amit Rana" userId="8f571a18beb78cba" providerId="LiveId" clId="{0F9D4368-83C3-4F92-A272-64421794879B}" dt="2019-10-13T07:46:37.957" v="522"/>
          <ac:spMkLst>
            <pc:docMk/>
            <pc:sldMk cId="617078381" sldId="451"/>
            <ac:spMk id="4" creationId="{7C3D177E-C2CE-41AB-B607-0A7E6B9C14AD}"/>
          </ac:spMkLst>
        </pc:spChg>
      </pc:sldChg>
      <pc:sldChg chg="modSp add">
        <pc:chgData name="Amit Rana" userId="8f571a18beb78cba" providerId="LiveId" clId="{0F9D4368-83C3-4F92-A272-64421794879B}" dt="2019-10-13T07:54:52.255" v="658" actId="20577"/>
        <pc:sldMkLst>
          <pc:docMk/>
          <pc:sldMk cId="3334177102" sldId="452"/>
        </pc:sldMkLst>
        <pc:spChg chg="mod">
          <ac:chgData name="Amit Rana" userId="8f571a18beb78cba" providerId="LiveId" clId="{0F9D4368-83C3-4F92-A272-64421794879B}" dt="2019-10-13T07:54:52.255" v="658" actId="20577"/>
          <ac:spMkLst>
            <pc:docMk/>
            <pc:sldMk cId="3334177102" sldId="452"/>
            <ac:spMk id="3" creationId="{EECE9FCA-4DFC-4B13-859E-27D52D79F552}"/>
          </ac:spMkLst>
        </pc:spChg>
      </pc:sldChg>
      <pc:sldChg chg="addSp add">
        <pc:chgData name="Amit Rana" userId="8f571a18beb78cba" providerId="LiveId" clId="{0F9D4368-83C3-4F92-A272-64421794879B}" dt="2019-10-13T07:55:15.138" v="661"/>
        <pc:sldMkLst>
          <pc:docMk/>
          <pc:sldMk cId="1017738432" sldId="453"/>
        </pc:sldMkLst>
        <pc:picChg chg="add">
          <ac:chgData name="Amit Rana" userId="8f571a18beb78cba" providerId="LiveId" clId="{0F9D4368-83C3-4F92-A272-64421794879B}" dt="2019-10-13T07:55:15.138" v="661"/>
          <ac:picMkLst>
            <pc:docMk/>
            <pc:sldMk cId="1017738432" sldId="453"/>
            <ac:picMk id="4" creationId="{273A9426-5354-45AF-95E6-AFBF317B056C}"/>
          </ac:picMkLst>
        </pc:picChg>
      </pc:sldChg>
      <pc:sldChg chg="addSp add">
        <pc:chgData name="Amit Rana" userId="8f571a18beb78cba" providerId="LiveId" clId="{0F9D4368-83C3-4F92-A272-64421794879B}" dt="2019-10-13T08:00:54.428" v="742"/>
        <pc:sldMkLst>
          <pc:docMk/>
          <pc:sldMk cId="7392419" sldId="454"/>
        </pc:sldMkLst>
        <pc:picChg chg="add">
          <ac:chgData name="Amit Rana" userId="8f571a18beb78cba" providerId="LiveId" clId="{0F9D4368-83C3-4F92-A272-64421794879B}" dt="2019-10-13T08:00:54.428" v="742"/>
          <ac:picMkLst>
            <pc:docMk/>
            <pc:sldMk cId="7392419" sldId="454"/>
            <ac:picMk id="4" creationId="{25AC320E-D45C-4949-B1A5-7E3C5B969FEC}"/>
          </ac:picMkLst>
        </pc:picChg>
      </pc:sldChg>
    </pc:docChg>
  </pc:docChgLst>
  <pc:docChgLst>
    <pc:chgData name="Amit Rana" userId="8f571a18beb78cba" providerId="LiveId" clId="{162890D7-E28E-4315-A09B-93791F21CC81}"/>
    <pc:docChg chg="undo custSel addSld delSld modSld sldOrd">
      <pc:chgData name="Amit Rana" userId="8f571a18beb78cba" providerId="LiveId" clId="{162890D7-E28E-4315-A09B-93791F21CC81}" dt="2019-09-13T06:59:57.392" v="455"/>
      <pc:docMkLst>
        <pc:docMk/>
      </pc:docMkLst>
      <pc:sldChg chg="addSp modSp">
        <pc:chgData name="Amit Rana" userId="8f571a18beb78cba" providerId="LiveId" clId="{162890D7-E28E-4315-A09B-93791F21CC81}" dt="2019-09-13T05:16:48.293" v="3" actId="1076"/>
        <pc:sldMkLst>
          <pc:docMk/>
          <pc:sldMk cId="1467766572" sldId="256"/>
        </pc:sldMkLst>
        <pc:picChg chg="add mod">
          <ac:chgData name="Amit Rana" userId="8f571a18beb78cba" providerId="LiveId" clId="{162890D7-E28E-4315-A09B-93791F21CC81}" dt="2019-09-13T05:16:46.121" v="2" actId="571"/>
          <ac:picMkLst>
            <pc:docMk/>
            <pc:sldMk cId="1467766572" sldId="256"/>
            <ac:picMk id="5" creationId="{777838A5-586C-4FAE-9B3F-77AE412C9E83}"/>
          </ac:picMkLst>
        </pc:picChg>
        <pc:picChg chg="add mod">
          <ac:chgData name="Amit Rana" userId="8f571a18beb78cba" providerId="LiveId" clId="{162890D7-E28E-4315-A09B-93791F21CC81}" dt="2019-09-13T05:16:48.293" v="3" actId="1076"/>
          <ac:picMkLst>
            <pc:docMk/>
            <pc:sldMk cId="1467766572" sldId="256"/>
            <ac:picMk id="1026" creationId="{17210A20-02A3-436D-91EB-A506696CBD2D}"/>
          </ac:picMkLst>
        </pc:picChg>
      </pc:sldChg>
      <pc:sldChg chg="addSp delSp modSp ord">
        <pc:chgData name="Amit Rana" userId="8f571a18beb78cba" providerId="LiveId" clId="{162890D7-E28E-4315-A09B-93791F21CC81}" dt="2019-09-13T05:27:36.466" v="287" actId="20577"/>
        <pc:sldMkLst>
          <pc:docMk/>
          <pc:sldMk cId="2284239861" sldId="257"/>
        </pc:sldMkLst>
        <pc:spChg chg="mod">
          <ac:chgData name="Amit Rana" userId="8f571a18beb78cba" providerId="LiveId" clId="{162890D7-E28E-4315-A09B-93791F21CC81}" dt="2019-09-13T05:27:36.466" v="287" actId="20577"/>
          <ac:spMkLst>
            <pc:docMk/>
            <pc:sldMk cId="2284239861" sldId="257"/>
            <ac:spMk id="2" creationId="{79330AA5-E3F6-417A-807D-C1012C0E1B73}"/>
          </ac:spMkLst>
        </pc:spChg>
        <pc:picChg chg="add">
          <ac:chgData name="Amit Rana" userId="8f571a18beb78cba" providerId="LiveId" clId="{162890D7-E28E-4315-A09B-93791F21CC81}" dt="2019-09-13T05:26:41.234" v="255"/>
          <ac:picMkLst>
            <pc:docMk/>
            <pc:sldMk cId="2284239861" sldId="257"/>
            <ac:picMk id="5" creationId="{FF4CF444-835D-4920-9B5F-FE24CE57FA93}"/>
          </ac:picMkLst>
        </pc:picChg>
        <pc:picChg chg="add del mod">
          <ac:chgData name="Amit Rana" userId="8f571a18beb78cba" providerId="LiveId" clId="{162890D7-E28E-4315-A09B-93791F21CC81}" dt="2019-09-13T05:26:41.031" v="254" actId="478"/>
          <ac:picMkLst>
            <pc:docMk/>
            <pc:sldMk cId="2284239861" sldId="257"/>
            <ac:picMk id="2050" creationId="{9581AA6F-08AA-4C29-9388-3A7EBA3C23F6}"/>
          </ac:picMkLst>
        </pc:picChg>
      </pc:sldChg>
      <pc:sldChg chg="modSp add">
        <pc:chgData name="Amit Rana" userId="8f571a18beb78cba" providerId="LiveId" clId="{162890D7-E28E-4315-A09B-93791F21CC81}" dt="2019-09-13T05:18:14.312" v="142" actId="20577"/>
        <pc:sldMkLst>
          <pc:docMk/>
          <pc:sldMk cId="721959409" sldId="258"/>
        </pc:sldMkLst>
        <pc:spChg chg="mod">
          <ac:chgData name="Amit Rana" userId="8f571a18beb78cba" providerId="LiveId" clId="{162890D7-E28E-4315-A09B-93791F21CC81}" dt="2019-09-13T05:17:08.403" v="23" actId="207"/>
          <ac:spMkLst>
            <pc:docMk/>
            <pc:sldMk cId="721959409" sldId="258"/>
            <ac:spMk id="2" creationId="{01838A36-6E07-415E-813F-F261C3D790E0}"/>
          </ac:spMkLst>
        </pc:spChg>
        <pc:spChg chg="mod">
          <ac:chgData name="Amit Rana" userId="8f571a18beb78cba" providerId="LiveId" clId="{162890D7-E28E-4315-A09B-93791F21CC81}" dt="2019-09-13T05:18:14.312" v="142" actId="20577"/>
          <ac:spMkLst>
            <pc:docMk/>
            <pc:sldMk cId="721959409" sldId="258"/>
            <ac:spMk id="3" creationId="{3AE7687F-BB62-4BF7-A6E8-DDDD8747D865}"/>
          </ac:spMkLst>
        </pc:spChg>
      </pc:sldChg>
      <pc:sldChg chg="addSp delSp modSp add ord">
        <pc:chgData name="Amit Rana" userId="8f571a18beb78cba" providerId="LiveId" clId="{162890D7-E28E-4315-A09B-93791F21CC81}" dt="2019-09-13T05:26:38.725" v="253"/>
        <pc:sldMkLst>
          <pc:docMk/>
          <pc:sldMk cId="2380583228" sldId="259"/>
        </pc:sldMkLst>
        <pc:spChg chg="mod">
          <ac:chgData name="Amit Rana" userId="8f571a18beb78cba" providerId="LiveId" clId="{162890D7-E28E-4315-A09B-93791F21CC81}" dt="2019-09-13T05:22:44.148" v="173" actId="113"/>
          <ac:spMkLst>
            <pc:docMk/>
            <pc:sldMk cId="2380583228" sldId="259"/>
            <ac:spMk id="2" creationId="{57B20673-C9D8-4582-92C6-D9551BB80F70}"/>
          </ac:spMkLst>
        </pc:spChg>
        <pc:spChg chg="mod">
          <ac:chgData name="Amit Rana" userId="8f571a18beb78cba" providerId="LiveId" clId="{162890D7-E28E-4315-A09B-93791F21CC81}" dt="2019-09-13T05:25:08.942" v="202" actId="20577"/>
          <ac:spMkLst>
            <pc:docMk/>
            <pc:sldMk cId="2380583228" sldId="259"/>
            <ac:spMk id="3" creationId="{3553C749-DC48-4BB9-BC14-17569D428B7F}"/>
          </ac:spMkLst>
        </pc:spChg>
        <pc:picChg chg="add del mod">
          <ac:chgData name="Amit Rana" userId="8f571a18beb78cba" providerId="LiveId" clId="{162890D7-E28E-4315-A09B-93791F21CC81}" dt="2019-09-13T05:26:38.219" v="252" actId="478"/>
          <ac:picMkLst>
            <pc:docMk/>
            <pc:sldMk cId="2380583228" sldId="259"/>
            <ac:picMk id="5" creationId="{B2AB1743-1BE3-42A0-A59F-8B7A1E1D752F}"/>
          </ac:picMkLst>
        </pc:picChg>
        <pc:picChg chg="add">
          <ac:chgData name="Amit Rana" userId="8f571a18beb78cba" providerId="LiveId" clId="{162890D7-E28E-4315-A09B-93791F21CC81}" dt="2019-09-13T05:26:38.725" v="253"/>
          <ac:picMkLst>
            <pc:docMk/>
            <pc:sldMk cId="2380583228" sldId="259"/>
            <ac:picMk id="7" creationId="{35D4D995-C78C-46E7-8F23-F3065812B68A}"/>
          </ac:picMkLst>
        </pc:picChg>
        <pc:picChg chg="add del mod">
          <ac:chgData name="Amit Rana" userId="8f571a18beb78cba" providerId="LiveId" clId="{162890D7-E28E-4315-A09B-93791F21CC81}" dt="2019-09-13T05:24:44.852" v="195"/>
          <ac:picMkLst>
            <pc:docMk/>
            <pc:sldMk cId="2380583228" sldId="259"/>
            <ac:picMk id="3074" creationId="{E82E44F7-077D-40CB-B0DB-18FC4DCB5DF1}"/>
          </ac:picMkLst>
        </pc:picChg>
        <pc:picChg chg="add mod">
          <ac:chgData name="Amit Rana" userId="8f571a18beb78cba" providerId="LiveId" clId="{162890D7-E28E-4315-A09B-93791F21CC81}" dt="2019-09-13T05:25:13.357" v="204" actId="1076"/>
          <ac:picMkLst>
            <pc:docMk/>
            <pc:sldMk cId="2380583228" sldId="259"/>
            <ac:picMk id="3076" creationId="{8CA0AACD-EE09-4428-865F-129673BF409C}"/>
          </ac:picMkLst>
        </pc:picChg>
      </pc:sldChg>
      <pc:sldChg chg="addSp delSp modSp add">
        <pc:chgData name="Amit Rana" userId="8f571a18beb78cba" providerId="LiveId" clId="{162890D7-E28E-4315-A09B-93791F21CC81}" dt="2019-09-13T05:27:16.050" v="266" actId="20577"/>
        <pc:sldMkLst>
          <pc:docMk/>
          <pc:sldMk cId="1593233027" sldId="260"/>
        </pc:sldMkLst>
        <pc:spChg chg="mod">
          <ac:chgData name="Amit Rana" userId="8f571a18beb78cba" providerId="LiveId" clId="{162890D7-E28E-4315-A09B-93791F21CC81}" dt="2019-09-13T05:27:16.050" v="266" actId="20577"/>
          <ac:spMkLst>
            <pc:docMk/>
            <pc:sldMk cId="1593233027" sldId="260"/>
            <ac:spMk id="3" creationId="{3553C749-DC48-4BB9-BC14-17569D428B7F}"/>
          </ac:spMkLst>
        </pc:spChg>
        <pc:picChg chg="del mod">
          <ac:chgData name="Amit Rana" userId="8f571a18beb78cba" providerId="LiveId" clId="{162890D7-E28E-4315-A09B-93791F21CC81}" dt="2019-09-13T05:26:35.499" v="250" actId="478"/>
          <ac:picMkLst>
            <pc:docMk/>
            <pc:sldMk cId="1593233027" sldId="260"/>
            <ac:picMk id="5" creationId="{B2AB1743-1BE3-42A0-A59F-8B7A1E1D752F}"/>
          </ac:picMkLst>
        </pc:picChg>
        <pc:picChg chg="add">
          <ac:chgData name="Amit Rana" userId="8f571a18beb78cba" providerId="LiveId" clId="{162890D7-E28E-4315-A09B-93791F21CC81}" dt="2019-09-13T05:26:35.769" v="251"/>
          <ac:picMkLst>
            <pc:docMk/>
            <pc:sldMk cId="1593233027" sldId="260"/>
            <ac:picMk id="7" creationId="{6B528F23-2981-4B45-B505-6C6BF33C47D5}"/>
          </ac:picMkLst>
        </pc:picChg>
        <pc:picChg chg="del">
          <ac:chgData name="Amit Rana" userId="8f571a18beb78cba" providerId="LiveId" clId="{162890D7-E28E-4315-A09B-93791F21CC81}" dt="2019-09-13T05:25:28.642" v="211" actId="478"/>
          <ac:picMkLst>
            <pc:docMk/>
            <pc:sldMk cId="1593233027" sldId="260"/>
            <ac:picMk id="3076" creationId="{8CA0AACD-EE09-4428-865F-129673BF409C}"/>
          </ac:picMkLst>
        </pc:picChg>
        <pc:picChg chg="add mod">
          <ac:chgData name="Amit Rana" userId="8f571a18beb78cba" providerId="LiveId" clId="{162890D7-E28E-4315-A09B-93791F21CC81}" dt="2019-09-13T05:25:33.869" v="213" actId="1076"/>
          <ac:picMkLst>
            <pc:docMk/>
            <pc:sldMk cId="1593233027" sldId="260"/>
            <ac:picMk id="5122" creationId="{4E5A19B8-7D8C-4CC6-AF01-44A30157080A}"/>
          </ac:picMkLst>
        </pc:picChg>
      </pc:sldChg>
      <pc:sldChg chg="addSp modSp add del">
        <pc:chgData name="Amit Rana" userId="8f571a18beb78cba" providerId="LiveId" clId="{162890D7-E28E-4315-A09B-93791F21CC81}" dt="2019-09-13T05:25:15.325" v="205" actId="2696"/>
        <pc:sldMkLst>
          <pc:docMk/>
          <pc:sldMk cId="1712542145" sldId="260"/>
        </pc:sldMkLst>
        <pc:picChg chg="add mod">
          <ac:chgData name="Amit Rana" userId="8f571a18beb78cba" providerId="LiveId" clId="{162890D7-E28E-4315-A09B-93791F21CC81}" dt="2019-09-13T05:24:47.259" v="197" actId="1076"/>
          <ac:picMkLst>
            <pc:docMk/>
            <pc:sldMk cId="1712542145" sldId="260"/>
            <ac:picMk id="4" creationId="{57FA2D1D-169D-440D-9438-19E1A621E8DC}"/>
          </ac:picMkLst>
        </pc:picChg>
      </pc:sldChg>
      <pc:sldChg chg="addSp delSp modSp add">
        <pc:chgData name="Amit Rana" userId="8f571a18beb78cba" providerId="LiveId" clId="{162890D7-E28E-4315-A09B-93791F21CC81}" dt="2019-09-13T05:27:10.686" v="263" actId="20577"/>
        <pc:sldMkLst>
          <pc:docMk/>
          <pc:sldMk cId="1003959441" sldId="261"/>
        </pc:sldMkLst>
        <pc:spChg chg="mod">
          <ac:chgData name="Amit Rana" userId="8f571a18beb78cba" providerId="LiveId" clId="{162890D7-E28E-4315-A09B-93791F21CC81}" dt="2019-09-13T05:27:10.686" v="263" actId="20577"/>
          <ac:spMkLst>
            <pc:docMk/>
            <pc:sldMk cId="1003959441" sldId="261"/>
            <ac:spMk id="3" creationId="{3553C749-DC48-4BB9-BC14-17569D428B7F}"/>
          </ac:spMkLst>
        </pc:spChg>
        <pc:picChg chg="del">
          <ac:chgData name="Amit Rana" userId="8f571a18beb78cba" providerId="LiveId" clId="{162890D7-E28E-4315-A09B-93791F21CC81}" dt="2019-09-13T05:26:24.011" v="247" actId="478"/>
          <ac:picMkLst>
            <pc:docMk/>
            <pc:sldMk cId="1003959441" sldId="261"/>
            <ac:picMk id="5" creationId="{B2AB1743-1BE3-42A0-A59F-8B7A1E1D752F}"/>
          </ac:picMkLst>
        </pc:picChg>
        <pc:picChg chg="add mod">
          <ac:chgData name="Amit Rana" userId="8f571a18beb78cba" providerId="LiveId" clId="{162890D7-E28E-4315-A09B-93791F21CC81}" dt="2019-09-13T05:26:32.289" v="249" actId="1076"/>
          <ac:picMkLst>
            <pc:docMk/>
            <pc:sldMk cId="1003959441" sldId="261"/>
            <ac:picMk id="7" creationId="{3B3D9B5D-F221-47FC-ACB2-ED57A3003001}"/>
          </ac:picMkLst>
        </pc:picChg>
        <pc:picChg chg="del">
          <ac:chgData name="Amit Rana" userId="8f571a18beb78cba" providerId="LiveId" clId="{162890D7-E28E-4315-A09B-93791F21CC81}" dt="2019-09-13T05:25:57.611" v="215" actId="478"/>
          <ac:picMkLst>
            <pc:docMk/>
            <pc:sldMk cId="1003959441" sldId="261"/>
            <ac:picMk id="5122" creationId="{4E5A19B8-7D8C-4CC6-AF01-44A30157080A}"/>
          </ac:picMkLst>
        </pc:picChg>
        <pc:picChg chg="add mod">
          <ac:chgData name="Amit Rana" userId="8f571a18beb78cba" providerId="LiveId" clId="{162890D7-E28E-4315-A09B-93791F21CC81}" dt="2019-09-13T05:26:01.427" v="217" actId="1076"/>
          <ac:picMkLst>
            <pc:docMk/>
            <pc:sldMk cId="1003959441" sldId="261"/>
            <ac:picMk id="6146" creationId="{B0A67551-7707-468F-BA58-7564C335B32F}"/>
          </ac:picMkLst>
        </pc:picChg>
      </pc:sldChg>
      <pc:sldChg chg="addSp delSp modSp add">
        <pc:chgData name="Amit Rana" userId="8f571a18beb78cba" providerId="LiveId" clId="{162890D7-E28E-4315-A09B-93791F21CC81}" dt="2019-09-13T05:27:07.961" v="262" actId="1076"/>
        <pc:sldMkLst>
          <pc:docMk/>
          <pc:sldMk cId="3799621757" sldId="262"/>
        </pc:sldMkLst>
        <pc:spChg chg="mod">
          <ac:chgData name="Amit Rana" userId="8f571a18beb78cba" providerId="LiveId" clId="{162890D7-E28E-4315-A09B-93791F21CC81}" dt="2019-09-13T05:26:59.024" v="259" actId="5793"/>
          <ac:spMkLst>
            <pc:docMk/>
            <pc:sldMk cId="3799621757" sldId="262"/>
            <ac:spMk id="3" creationId="{3553C749-DC48-4BB9-BC14-17569D428B7F}"/>
          </ac:spMkLst>
        </pc:spChg>
        <pc:picChg chg="del">
          <ac:chgData name="Amit Rana" userId="8f571a18beb78cba" providerId="LiveId" clId="{162890D7-E28E-4315-A09B-93791F21CC81}" dt="2019-09-13T05:27:04.057" v="260" actId="478"/>
          <ac:picMkLst>
            <pc:docMk/>
            <pc:sldMk cId="3799621757" sldId="262"/>
            <ac:picMk id="6146" creationId="{B0A67551-7707-468F-BA58-7564C335B32F}"/>
          </ac:picMkLst>
        </pc:picChg>
        <pc:picChg chg="add mod">
          <ac:chgData name="Amit Rana" userId="8f571a18beb78cba" providerId="LiveId" clId="{162890D7-E28E-4315-A09B-93791F21CC81}" dt="2019-09-13T05:27:07.961" v="262" actId="1076"/>
          <ac:picMkLst>
            <pc:docMk/>
            <pc:sldMk cId="3799621757" sldId="262"/>
            <ac:picMk id="7170" creationId="{11B228F3-79EB-4D7F-A56B-9A3A3B1C91D2}"/>
          </ac:picMkLst>
        </pc:picChg>
      </pc:sldChg>
      <pc:sldChg chg="addSp delSp add">
        <pc:chgData name="Amit Rana" userId="8f571a18beb78cba" providerId="LiveId" clId="{162890D7-E28E-4315-A09B-93791F21CC81}" dt="2019-09-13T05:37:31.649" v="374"/>
        <pc:sldMkLst>
          <pc:docMk/>
          <pc:sldMk cId="1078115931" sldId="263"/>
        </pc:sldMkLst>
        <pc:picChg chg="add del">
          <ac:chgData name="Amit Rana" userId="8f571a18beb78cba" providerId="LiveId" clId="{162890D7-E28E-4315-A09B-93791F21CC81}" dt="2019-09-13T05:35:55.822" v="369"/>
          <ac:picMkLst>
            <pc:docMk/>
            <pc:sldMk cId="1078115931" sldId="263"/>
            <ac:picMk id="4" creationId="{48BB7991-167A-4962-9ED1-60597B26A328}"/>
          </ac:picMkLst>
        </pc:picChg>
        <pc:picChg chg="add del">
          <ac:chgData name="Amit Rana" userId="8f571a18beb78cba" providerId="LiveId" clId="{162890D7-E28E-4315-A09B-93791F21CC81}" dt="2019-09-13T05:37:14.772" v="373"/>
          <ac:picMkLst>
            <pc:docMk/>
            <pc:sldMk cId="1078115931" sldId="263"/>
            <ac:picMk id="5" creationId="{AA7F28FF-F615-447F-87E9-4BBD0890D06C}"/>
          </ac:picMkLst>
        </pc:picChg>
        <pc:picChg chg="add">
          <ac:chgData name="Amit Rana" userId="8f571a18beb78cba" providerId="LiveId" clId="{162890D7-E28E-4315-A09B-93791F21CC81}" dt="2019-09-13T05:37:31.649" v="374"/>
          <ac:picMkLst>
            <pc:docMk/>
            <pc:sldMk cId="1078115931" sldId="263"/>
            <ac:picMk id="6" creationId="{C239636F-C72E-44F8-BBD8-D6B1BEC020AA}"/>
          </ac:picMkLst>
        </pc:picChg>
      </pc:sldChg>
      <pc:sldChg chg="addSp delSp modSp add">
        <pc:chgData name="Amit Rana" userId="8f571a18beb78cba" providerId="LiveId" clId="{162890D7-E28E-4315-A09B-93791F21CC81}" dt="2019-09-13T05:30:28.188" v="330" actId="20577"/>
        <pc:sldMkLst>
          <pc:docMk/>
          <pc:sldMk cId="1065346337" sldId="264"/>
        </pc:sldMkLst>
        <pc:spChg chg="mod">
          <ac:chgData name="Amit Rana" userId="8f571a18beb78cba" providerId="LiveId" clId="{162890D7-E28E-4315-A09B-93791F21CC81}" dt="2019-09-13T05:30:28.188" v="330" actId="20577"/>
          <ac:spMkLst>
            <pc:docMk/>
            <pc:sldMk cId="1065346337" sldId="264"/>
            <ac:spMk id="2" creationId="{79330AA5-E3F6-417A-807D-C1012C0E1B73}"/>
          </ac:spMkLst>
        </pc:spChg>
        <pc:spChg chg="mod">
          <ac:chgData name="Amit Rana" userId="8f571a18beb78cba" providerId="LiveId" clId="{162890D7-E28E-4315-A09B-93791F21CC81}" dt="2019-09-13T05:29:25.636" v="312"/>
          <ac:spMkLst>
            <pc:docMk/>
            <pc:sldMk cId="1065346337" sldId="264"/>
            <ac:spMk id="3" creationId="{0A350F7C-EA45-466C-BBB1-4B943B1DAC02}"/>
          </ac:spMkLst>
        </pc:spChg>
        <pc:spChg chg="add del">
          <ac:chgData name="Amit Rana" userId="8f571a18beb78cba" providerId="LiveId" clId="{162890D7-E28E-4315-A09B-93791F21CC81}" dt="2019-09-13T05:29:12.896" v="309"/>
          <ac:spMkLst>
            <pc:docMk/>
            <pc:sldMk cId="1065346337" sldId="264"/>
            <ac:spMk id="4" creationId="{4B59A642-B5E0-45A3-AA89-63FD5FDC37B3}"/>
          </ac:spMkLst>
        </pc:spChg>
        <pc:spChg chg="add del">
          <ac:chgData name="Amit Rana" userId="8f571a18beb78cba" providerId="LiveId" clId="{162890D7-E28E-4315-A09B-93791F21CC81}" dt="2019-09-13T05:29:14.801" v="311"/>
          <ac:spMkLst>
            <pc:docMk/>
            <pc:sldMk cId="1065346337" sldId="264"/>
            <ac:spMk id="6" creationId="{4AFFC38C-8A96-4C48-9C16-F005671818D5}"/>
          </ac:spMkLst>
        </pc:spChg>
        <pc:picChg chg="mod">
          <ac:chgData name="Amit Rana" userId="8f571a18beb78cba" providerId="LiveId" clId="{162890D7-E28E-4315-A09B-93791F21CC81}" dt="2019-09-13T05:28:55.811" v="305" actId="167"/>
          <ac:picMkLst>
            <pc:docMk/>
            <pc:sldMk cId="1065346337" sldId="264"/>
            <ac:picMk id="5" creationId="{FF4CF444-835D-4920-9B5F-FE24CE57FA93}"/>
          </ac:picMkLst>
        </pc:picChg>
      </pc:sldChg>
      <pc:sldChg chg="addSp modSp add">
        <pc:chgData name="Amit Rana" userId="8f571a18beb78cba" providerId="LiveId" clId="{162890D7-E28E-4315-A09B-93791F21CC81}" dt="2019-09-13T05:31:54.418" v="333" actId="1076"/>
        <pc:sldMkLst>
          <pc:docMk/>
          <pc:sldMk cId="3016080644" sldId="265"/>
        </pc:sldMkLst>
        <pc:picChg chg="add mod">
          <ac:chgData name="Amit Rana" userId="8f571a18beb78cba" providerId="LiveId" clId="{162890D7-E28E-4315-A09B-93791F21CC81}" dt="2019-09-13T05:31:54.418" v="333" actId="1076"/>
          <ac:picMkLst>
            <pc:docMk/>
            <pc:sldMk cId="3016080644" sldId="265"/>
            <ac:picMk id="4" creationId="{7FD877BC-74DC-49B3-9ACC-BA249B7814EE}"/>
          </ac:picMkLst>
        </pc:picChg>
      </pc:sldChg>
      <pc:sldChg chg="addSp delSp modSp add">
        <pc:chgData name="Amit Rana" userId="8f571a18beb78cba" providerId="LiveId" clId="{162890D7-E28E-4315-A09B-93791F21CC81}" dt="2019-09-13T06:29:53.318" v="376" actId="478"/>
        <pc:sldMkLst>
          <pc:docMk/>
          <pc:sldMk cId="1077373403" sldId="266"/>
        </pc:sldMkLst>
        <pc:spChg chg="mod">
          <ac:chgData name="Amit Rana" userId="8f571a18beb78cba" providerId="LiveId" clId="{162890D7-E28E-4315-A09B-93791F21CC81}" dt="2019-09-13T05:32:05.081" v="344" actId="113"/>
          <ac:spMkLst>
            <pc:docMk/>
            <pc:sldMk cId="1077373403" sldId="266"/>
            <ac:spMk id="2" creationId="{AB113B4A-1F60-4BAF-A665-BD057ED0180A}"/>
          </ac:spMkLst>
        </pc:spChg>
        <pc:spChg chg="del">
          <ac:chgData name="Amit Rana" userId="8f571a18beb78cba" providerId="LiveId" clId="{162890D7-E28E-4315-A09B-93791F21CC81}" dt="2019-09-13T06:29:53.318" v="376" actId="478"/>
          <ac:spMkLst>
            <pc:docMk/>
            <pc:sldMk cId="1077373403" sldId="266"/>
            <ac:spMk id="3" creationId="{125E6F70-E3FC-4084-86CB-8E1DFF91819C}"/>
          </ac:spMkLst>
        </pc:spChg>
        <pc:spChg chg="add del mod">
          <ac:chgData name="Amit Rana" userId="8f571a18beb78cba" providerId="LiveId" clId="{162890D7-E28E-4315-A09B-93791F21CC81}" dt="2019-09-13T05:32:06.791" v="346"/>
          <ac:spMkLst>
            <pc:docMk/>
            <pc:sldMk cId="1077373403" sldId="266"/>
            <ac:spMk id="4" creationId="{B1A6E3F7-BC6C-4142-AEC0-450F1BD00160}"/>
          </ac:spMkLst>
        </pc:spChg>
        <pc:picChg chg="add mod">
          <ac:chgData name="Amit Rana" userId="8f571a18beb78cba" providerId="LiveId" clId="{162890D7-E28E-4315-A09B-93791F21CC81}" dt="2019-09-13T05:33:18.689" v="348" actId="1076"/>
          <ac:picMkLst>
            <pc:docMk/>
            <pc:sldMk cId="1077373403" sldId="266"/>
            <ac:picMk id="5" creationId="{C14AFA7A-3333-4B83-A575-B8688F67F410}"/>
          </ac:picMkLst>
        </pc:picChg>
      </pc:sldChg>
      <pc:sldChg chg="addSp delSp modSp add">
        <pc:chgData name="Amit Rana" userId="8f571a18beb78cba" providerId="LiveId" clId="{162890D7-E28E-4315-A09B-93791F21CC81}" dt="2019-09-13T05:34:24.580" v="365" actId="1036"/>
        <pc:sldMkLst>
          <pc:docMk/>
          <pc:sldMk cId="3390945072" sldId="267"/>
        </pc:sldMkLst>
        <pc:spChg chg="del">
          <ac:chgData name="Amit Rana" userId="8f571a18beb78cba" providerId="LiveId" clId="{162890D7-E28E-4315-A09B-93791F21CC81}" dt="2019-09-13T05:34:18.239" v="351" actId="478"/>
          <ac:spMkLst>
            <pc:docMk/>
            <pc:sldMk cId="3390945072" sldId="267"/>
            <ac:spMk id="3" creationId="{125E6F70-E3FC-4084-86CB-8E1DFF91819C}"/>
          </ac:spMkLst>
        </pc:spChg>
        <pc:picChg chg="add mod">
          <ac:chgData name="Amit Rana" userId="8f571a18beb78cba" providerId="LiveId" clId="{162890D7-E28E-4315-A09B-93791F21CC81}" dt="2019-09-13T05:34:24.580" v="365" actId="1036"/>
          <ac:picMkLst>
            <pc:docMk/>
            <pc:sldMk cId="3390945072" sldId="267"/>
            <ac:picMk id="4" creationId="{99245BF3-D7B3-4B92-AE62-4C7A56263091}"/>
          </ac:picMkLst>
        </pc:picChg>
        <pc:picChg chg="del">
          <ac:chgData name="Amit Rana" userId="8f571a18beb78cba" providerId="LiveId" clId="{162890D7-E28E-4315-A09B-93791F21CC81}" dt="2019-09-13T05:33:26.233" v="350" actId="478"/>
          <ac:picMkLst>
            <pc:docMk/>
            <pc:sldMk cId="3390945072" sldId="267"/>
            <ac:picMk id="5" creationId="{C14AFA7A-3333-4B83-A575-B8688F67F410}"/>
          </ac:picMkLst>
        </pc:picChg>
      </pc:sldChg>
      <pc:sldChg chg="addSp delSp modSp add">
        <pc:chgData name="Amit Rana" userId="8f571a18beb78cba" providerId="LiveId" clId="{162890D7-E28E-4315-A09B-93791F21CC81}" dt="2019-09-13T05:35:57.823" v="371" actId="1076"/>
        <pc:sldMkLst>
          <pc:docMk/>
          <pc:sldMk cId="4149892047" sldId="268"/>
        </pc:sldMkLst>
        <pc:picChg chg="del">
          <ac:chgData name="Amit Rana" userId="8f571a18beb78cba" providerId="LiveId" clId="{162890D7-E28E-4315-A09B-93791F21CC81}" dt="2019-09-13T05:35:51.415" v="368" actId="478"/>
          <ac:picMkLst>
            <pc:docMk/>
            <pc:sldMk cId="4149892047" sldId="268"/>
            <ac:picMk id="5" creationId="{C14AFA7A-3333-4B83-A575-B8688F67F410}"/>
          </ac:picMkLst>
        </pc:picChg>
        <pc:picChg chg="add mod">
          <ac:chgData name="Amit Rana" userId="8f571a18beb78cba" providerId="LiveId" clId="{162890D7-E28E-4315-A09B-93791F21CC81}" dt="2019-09-13T05:35:57.823" v="371" actId="1076"/>
          <ac:picMkLst>
            <pc:docMk/>
            <pc:sldMk cId="4149892047" sldId="268"/>
            <ac:picMk id="6" creationId="{4F3945E3-7486-4069-9E75-D9368F4CD6A2}"/>
          </ac:picMkLst>
        </pc:picChg>
      </pc:sldChg>
      <pc:sldChg chg="addSp add">
        <pc:chgData name="Amit Rana" userId="8f571a18beb78cba" providerId="LiveId" clId="{162890D7-E28E-4315-A09B-93791F21CC81}" dt="2019-09-13T06:32:40.989" v="377"/>
        <pc:sldMkLst>
          <pc:docMk/>
          <pc:sldMk cId="813441886" sldId="269"/>
        </pc:sldMkLst>
        <pc:picChg chg="add">
          <ac:chgData name="Amit Rana" userId="8f571a18beb78cba" providerId="LiveId" clId="{162890D7-E28E-4315-A09B-93791F21CC81}" dt="2019-09-13T06:32:40.989" v="377"/>
          <ac:picMkLst>
            <pc:docMk/>
            <pc:sldMk cId="813441886" sldId="269"/>
            <ac:picMk id="4" creationId="{2C2B3037-9A94-4943-847D-F93B4D1B4B7B}"/>
          </ac:picMkLst>
        </pc:picChg>
      </pc:sldChg>
      <pc:sldChg chg="addSp add">
        <pc:chgData name="Amit Rana" userId="8f571a18beb78cba" providerId="LiveId" clId="{162890D7-E28E-4315-A09B-93791F21CC81}" dt="2019-09-13T06:33:23.431" v="379"/>
        <pc:sldMkLst>
          <pc:docMk/>
          <pc:sldMk cId="3560732025" sldId="270"/>
        </pc:sldMkLst>
        <pc:picChg chg="add">
          <ac:chgData name="Amit Rana" userId="8f571a18beb78cba" providerId="LiveId" clId="{162890D7-E28E-4315-A09B-93791F21CC81}" dt="2019-09-13T06:33:23.431" v="379"/>
          <ac:picMkLst>
            <pc:docMk/>
            <pc:sldMk cId="3560732025" sldId="270"/>
            <ac:picMk id="4" creationId="{257A71CC-2DB1-4EED-9561-B9ACF030D30B}"/>
          </ac:picMkLst>
        </pc:picChg>
      </pc:sldChg>
      <pc:sldChg chg="addSp add">
        <pc:chgData name="Amit Rana" userId="8f571a18beb78cba" providerId="LiveId" clId="{162890D7-E28E-4315-A09B-93791F21CC81}" dt="2019-09-13T06:36:41.148" v="381"/>
        <pc:sldMkLst>
          <pc:docMk/>
          <pc:sldMk cId="2254976054" sldId="271"/>
        </pc:sldMkLst>
        <pc:picChg chg="add">
          <ac:chgData name="Amit Rana" userId="8f571a18beb78cba" providerId="LiveId" clId="{162890D7-E28E-4315-A09B-93791F21CC81}" dt="2019-09-13T06:36:41.148" v="381"/>
          <ac:picMkLst>
            <pc:docMk/>
            <pc:sldMk cId="2254976054" sldId="271"/>
            <ac:picMk id="4" creationId="{6450A3D3-B96C-4109-A6E6-1BC6CD23CCFE}"/>
          </ac:picMkLst>
        </pc:picChg>
      </pc:sldChg>
      <pc:sldChg chg="addSp add">
        <pc:chgData name="Amit Rana" userId="8f571a18beb78cba" providerId="LiveId" clId="{162890D7-E28E-4315-A09B-93791F21CC81}" dt="2019-09-13T06:42:23.978" v="383"/>
        <pc:sldMkLst>
          <pc:docMk/>
          <pc:sldMk cId="1597683995" sldId="272"/>
        </pc:sldMkLst>
        <pc:picChg chg="add">
          <ac:chgData name="Amit Rana" userId="8f571a18beb78cba" providerId="LiveId" clId="{162890D7-E28E-4315-A09B-93791F21CC81}" dt="2019-09-13T06:42:23.978" v="383"/>
          <ac:picMkLst>
            <pc:docMk/>
            <pc:sldMk cId="1597683995" sldId="272"/>
            <ac:picMk id="4" creationId="{4E8E007C-3D63-41F5-869B-EF41D59E68A3}"/>
          </ac:picMkLst>
        </pc:picChg>
      </pc:sldChg>
      <pc:sldChg chg="addSp add">
        <pc:chgData name="Amit Rana" userId="8f571a18beb78cba" providerId="LiveId" clId="{162890D7-E28E-4315-A09B-93791F21CC81}" dt="2019-09-13T06:42:54.367" v="385"/>
        <pc:sldMkLst>
          <pc:docMk/>
          <pc:sldMk cId="1350779540" sldId="273"/>
        </pc:sldMkLst>
        <pc:picChg chg="add">
          <ac:chgData name="Amit Rana" userId="8f571a18beb78cba" providerId="LiveId" clId="{162890D7-E28E-4315-A09B-93791F21CC81}" dt="2019-09-13T06:42:54.367" v="385"/>
          <ac:picMkLst>
            <pc:docMk/>
            <pc:sldMk cId="1350779540" sldId="273"/>
            <ac:picMk id="4" creationId="{97BD4532-0839-4F34-8043-25287F94E48A}"/>
          </ac:picMkLst>
        </pc:picChg>
      </pc:sldChg>
      <pc:sldChg chg="addSp add">
        <pc:chgData name="Amit Rana" userId="8f571a18beb78cba" providerId="LiveId" clId="{162890D7-E28E-4315-A09B-93791F21CC81}" dt="2019-09-13T06:45:07.939" v="387"/>
        <pc:sldMkLst>
          <pc:docMk/>
          <pc:sldMk cId="2896868608" sldId="274"/>
        </pc:sldMkLst>
        <pc:picChg chg="add">
          <ac:chgData name="Amit Rana" userId="8f571a18beb78cba" providerId="LiveId" clId="{162890D7-E28E-4315-A09B-93791F21CC81}" dt="2019-09-13T06:45:07.939" v="387"/>
          <ac:picMkLst>
            <pc:docMk/>
            <pc:sldMk cId="2896868608" sldId="274"/>
            <ac:picMk id="4" creationId="{F9DF4A0C-90D5-41BE-8F5F-C5A86E567844}"/>
          </ac:picMkLst>
        </pc:picChg>
      </pc:sldChg>
      <pc:sldChg chg="addSp add">
        <pc:chgData name="Amit Rana" userId="8f571a18beb78cba" providerId="LiveId" clId="{162890D7-E28E-4315-A09B-93791F21CC81}" dt="2019-09-13T06:46:15.759" v="389"/>
        <pc:sldMkLst>
          <pc:docMk/>
          <pc:sldMk cId="1123660478" sldId="275"/>
        </pc:sldMkLst>
        <pc:picChg chg="add">
          <ac:chgData name="Amit Rana" userId="8f571a18beb78cba" providerId="LiveId" clId="{162890D7-E28E-4315-A09B-93791F21CC81}" dt="2019-09-13T06:46:15.759" v="389"/>
          <ac:picMkLst>
            <pc:docMk/>
            <pc:sldMk cId="1123660478" sldId="275"/>
            <ac:picMk id="9218" creationId="{15723FB2-AA14-450C-916B-63E02153C4B0}"/>
          </ac:picMkLst>
        </pc:picChg>
      </pc:sldChg>
      <pc:sldChg chg="addSp delSp add">
        <pc:chgData name="Amit Rana" userId="8f571a18beb78cba" providerId="LiveId" clId="{162890D7-E28E-4315-A09B-93791F21CC81}" dt="2019-09-13T06:47:00.434" v="393"/>
        <pc:sldMkLst>
          <pc:docMk/>
          <pc:sldMk cId="1389188557" sldId="276"/>
        </pc:sldMkLst>
        <pc:picChg chg="add">
          <ac:chgData name="Amit Rana" userId="8f571a18beb78cba" providerId="LiveId" clId="{162890D7-E28E-4315-A09B-93791F21CC81}" dt="2019-09-13T06:46:49.634" v="391"/>
          <ac:picMkLst>
            <pc:docMk/>
            <pc:sldMk cId="1389188557" sldId="276"/>
            <ac:picMk id="10242" creationId="{588FC848-CE11-4D8F-BA06-E065765EE96A}"/>
          </ac:picMkLst>
        </pc:picChg>
        <pc:picChg chg="add del">
          <ac:chgData name="Amit Rana" userId="8f571a18beb78cba" providerId="LiveId" clId="{162890D7-E28E-4315-A09B-93791F21CC81}" dt="2019-09-13T06:47:00.434" v="393"/>
          <ac:picMkLst>
            <pc:docMk/>
            <pc:sldMk cId="1389188557" sldId="276"/>
            <ac:picMk id="10244" creationId="{5FBA2FDB-1CCC-46D3-81C3-23A03E01A7FB}"/>
          </ac:picMkLst>
        </pc:picChg>
      </pc:sldChg>
      <pc:sldChg chg="add del">
        <pc:chgData name="Amit Rana" userId="8f571a18beb78cba" providerId="LiveId" clId="{162890D7-E28E-4315-A09B-93791F21CC81}" dt="2019-09-13T06:47:04.744" v="397" actId="2696"/>
        <pc:sldMkLst>
          <pc:docMk/>
          <pc:sldMk cId="3155390783" sldId="277"/>
        </pc:sldMkLst>
      </pc:sldChg>
      <pc:sldChg chg="addSp delSp add">
        <pc:chgData name="Amit Rana" userId="8f571a18beb78cba" providerId="LiveId" clId="{162890D7-E28E-4315-A09B-93791F21CC81}" dt="2019-09-13T06:47:13.917" v="399"/>
        <pc:sldMkLst>
          <pc:docMk/>
          <pc:sldMk cId="909187275" sldId="278"/>
        </pc:sldMkLst>
        <pc:picChg chg="add">
          <ac:chgData name="Amit Rana" userId="8f571a18beb78cba" providerId="LiveId" clId="{162890D7-E28E-4315-A09B-93791F21CC81}" dt="2019-09-13T06:47:02.371" v="396"/>
          <ac:picMkLst>
            <pc:docMk/>
            <pc:sldMk cId="909187275" sldId="278"/>
            <ac:picMk id="11266" creationId="{D27C9451-4A94-4415-BC3B-5B2510D19A1D}"/>
          </ac:picMkLst>
        </pc:picChg>
        <pc:picChg chg="add del">
          <ac:chgData name="Amit Rana" userId="8f571a18beb78cba" providerId="LiveId" clId="{162890D7-E28E-4315-A09B-93791F21CC81}" dt="2019-09-13T06:47:13.917" v="399"/>
          <ac:picMkLst>
            <pc:docMk/>
            <pc:sldMk cId="909187275" sldId="278"/>
            <ac:picMk id="11268" creationId="{7601B229-1B37-4612-B9C7-1D6FD4280D1C}"/>
          </ac:picMkLst>
        </pc:picChg>
      </pc:sldChg>
      <pc:sldChg chg="addSp delSp add">
        <pc:chgData name="Amit Rana" userId="8f571a18beb78cba" providerId="LiveId" clId="{162890D7-E28E-4315-A09B-93791F21CC81}" dt="2019-09-13T06:48:48.392" v="407"/>
        <pc:sldMkLst>
          <pc:docMk/>
          <pc:sldMk cId="629964277" sldId="279"/>
        </pc:sldMkLst>
        <pc:picChg chg="add del">
          <ac:chgData name="Amit Rana" userId="8f571a18beb78cba" providerId="LiveId" clId="{162890D7-E28E-4315-A09B-93791F21CC81}" dt="2019-09-13T06:48:48.392" v="407"/>
          <ac:picMkLst>
            <pc:docMk/>
            <pc:sldMk cId="629964277" sldId="279"/>
            <ac:picMk id="4" creationId="{A8981565-E7E7-40F2-8A75-E6A848F843D6}"/>
          </ac:picMkLst>
        </pc:picChg>
        <pc:picChg chg="add">
          <ac:chgData name="Amit Rana" userId="8f571a18beb78cba" providerId="LiveId" clId="{162890D7-E28E-4315-A09B-93791F21CC81}" dt="2019-09-13T06:47:15.632" v="401"/>
          <ac:picMkLst>
            <pc:docMk/>
            <pc:sldMk cId="629964277" sldId="279"/>
            <ac:picMk id="12290" creationId="{4C1E509C-903C-414A-A231-0113AD683CF1}"/>
          </ac:picMkLst>
        </pc:picChg>
      </pc:sldChg>
      <pc:sldChg chg="addSp add">
        <pc:chgData name="Amit Rana" userId="8f571a18beb78cba" providerId="LiveId" clId="{162890D7-E28E-4315-A09B-93791F21CC81}" dt="2019-09-13T06:48:08.834" v="403"/>
        <pc:sldMkLst>
          <pc:docMk/>
          <pc:sldMk cId="3167187059" sldId="280"/>
        </pc:sldMkLst>
        <pc:picChg chg="add">
          <ac:chgData name="Amit Rana" userId="8f571a18beb78cba" providerId="LiveId" clId="{162890D7-E28E-4315-A09B-93791F21CC81}" dt="2019-09-13T06:48:08.834" v="403"/>
          <ac:picMkLst>
            <pc:docMk/>
            <pc:sldMk cId="3167187059" sldId="280"/>
            <ac:picMk id="4" creationId="{5D98ACC8-5E45-462B-BF36-A9666C9B1492}"/>
          </ac:picMkLst>
        </pc:picChg>
      </pc:sldChg>
      <pc:sldChg chg="addSp add">
        <pc:chgData name="Amit Rana" userId="8f571a18beb78cba" providerId="LiveId" clId="{162890D7-E28E-4315-A09B-93791F21CC81}" dt="2019-09-13T06:48:19.419" v="405"/>
        <pc:sldMkLst>
          <pc:docMk/>
          <pc:sldMk cId="3995658586" sldId="281"/>
        </pc:sldMkLst>
        <pc:picChg chg="add">
          <ac:chgData name="Amit Rana" userId="8f571a18beb78cba" providerId="LiveId" clId="{162890D7-E28E-4315-A09B-93791F21CC81}" dt="2019-09-13T06:48:19.419" v="405"/>
          <ac:picMkLst>
            <pc:docMk/>
            <pc:sldMk cId="3995658586" sldId="281"/>
            <ac:picMk id="4" creationId="{C45A1622-7B02-4B13-BC31-8B4FCC6D6448}"/>
          </ac:picMkLst>
        </pc:picChg>
      </pc:sldChg>
      <pc:sldChg chg="addSp add del">
        <pc:chgData name="Amit Rana" userId="8f571a18beb78cba" providerId="LiveId" clId="{162890D7-E28E-4315-A09B-93791F21CC81}" dt="2019-09-13T06:49:04.567" v="412" actId="2696"/>
        <pc:sldMkLst>
          <pc:docMk/>
          <pc:sldMk cId="580536530" sldId="282"/>
        </pc:sldMkLst>
        <pc:picChg chg="add">
          <ac:chgData name="Amit Rana" userId="8f571a18beb78cba" providerId="LiveId" clId="{162890D7-E28E-4315-A09B-93791F21CC81}" dt="2019-09-13T06:48:49.809" v="409"/>
          <ac:picMkLst>
            <pc:docMk/>
            <pc:sldMk cId="580536530" sldId="282"/>
            <ac:picMk id="4" creationId="{04DB6044-B488-40B7-B679-4D05CC69DB3E}"/>
          </ac:picMkLst>
        </pc:picChg>
      </pc:sldChg>
      <pc:sldChg chg="addSp add">
        <pc:chgData name="Amit Rana" userId="8f571a18beb78cba" providerId="LiveId" clId="{162890D7-E28E-4315-A09B-93791F21CC81}" dt="2019-09-13T06:49:02.154" v="411"/>
        <pc:sldMkLst>
          <pc:docMk/>
          <pc:sldMk cId="3807666606" sldId="283"/>
        </pc:sldMkLst>
        <pc:picChg chg="add">
          <ac:chgData name="Amit Rana" userId="8f571a18beb78cba" providerId="LiveId" clId="{162890D7-E28E-4315-A09B-93791F21CC81}" dt="2019-09-13T06:49:02.154" v="411"/>
          <ac:picMkLst>
            <pc:docMk/>
            <pc:sldMk cId="3807666606" sldId="283"/>
            <ac:picMk id="4" creationId="{FD69011D-677E-460D-ACCA-B9F1F939F35A}"/>
          </ac:picMkLst>
        </pc:picChg>
      </pc:sldChg>
      <pc:sldChg chg="addSp add">
        <pc:chgData name="Amit Rana" userId="8f571a18beb78cba" providerId="LiveId" clId="{162890D7-E28E-4315-A09B-93791F21CC81}" dt="2019-09-13T06:51:15.364" v="414"/>
        <pc:sldMkLst>
          <pc:docMk/>
          <pc:sldMk cId="3332147707" sldId="284"/>
        </pc:sldMkLst>
        <pc:picChg chg="add">
          <ac:chgData name="Amit Rana" userId="8f571a18beb78cba" providerId="LiveId" clId="{162890D7-E28E-4315-A09B-93791F21CC81}" dt="2019-09-13T06:51:15.364" v="414"/>
          <ac:picMkLst>
            <pc:docMk/>
            <pc:sldMk cId="3332147707" sldId="284"/>
            <ac:picMk id="4" creationId="{A354F7D3-DBAC-47FA-BDC1-4C56B599A54B}"/>
          </ac:picMkLst>
        </pc:picChg>
      </pc:sldChg>
      <pc:sldChg chg="addSp add">
        <pc:chgData name="Amit Rana" userId="8f571a18beb78cba" providerId="LiveId" clId="{162890D7-E28E-4315-A09B-93791F21CC81}" dt="2019-09-13T06:53:46.513" v="416"/>
        <pc:sldMkLst>
          <pc:docMk/>
          <pc:sldMk cId="3204879049" sldId="285"/>
        </pc:sldMkLst>
        <pc:picChg chg="add">
          <ac:chgData name="Amit Rana" userId="8f571a18beb78cba" providerId="LiveId" clId="{162890D7-E28E-4315-A09B-93791F21CC81}" dt="2019-09-13T06:53:46.513" v="416"/>
          <ac:picMkLst>
            <pc:docMk/>
            <pc:sldMk cId="3204879049" sldId="285"/>
            <ac:picMk id="4" creationId="{8D2657E2-C52E-40F0-9FC7-FB2883B8D397}"/>
          </ac:picMkLst>
        </pc:picChg>
      </pc:sldChg>
      <pc:sldChg chg="addSp add">
        <pc:chgData name="Amit Rana" userId="8f571a18beb78cba" providerId="LiveId" clId="{162890D7-E28E-4315-A09B-93791F21CC81}" dt="2019-09-13T06:53:58.453" v="418"/>
        <pc:sldMkLst>
          <pc:docMk/>
          <pc:sldMk cId="4237841601" sldId="286"/>
        </pc:sldMkLst>
        <pc:picChg chg="add">
          <ac:chgData name="Amit Rana" userId="8f571a18beb78cba" providerId="LiveId" clId="{162890D7-E28E-4315-A09B-93791F21CC81}" dt="2019-09-13T06:53:58.453" v="418"/>
          <ac:picMkLst>
            <pc:docMk/>
            <pc:sldMk cId="4237841601" sldId="286"/>
            <ac:picMk id="4" creationId="{2ADA5752-8B39-48AF-B06C-CB999E5F1D4A}"/>
          </ac:picMkLst>
        </pc:picChg>
      </pc:sldChg>
      <pc:sldChg chg="addSp add">
        <pc:chgData name="Amit Rana" userId="8f571a18beb78cba" providerId="LiveId" clId="{162890D7-E28E-4315-A09B-93791F21CC81}" dt="2019-09-13T06:54:19.336" v="420"/>
        <pc:sldMkLst>
          <pc:docMk/>
          <pc:sldMk cId="1678928804" sldId="287"/>
        </pc:sldMkLst>
        <pc:picChg chg="add">
          <ac:chgData name="Amit Rana" userId="8f571a18beb78cba" providerId="LiveId" clId="{162890D7-E28E-4315-A09B-93791F21CC81}" dt="2019-09-13T06:54:19.336" v="420"/>
          <ac:picMkLst>
            <pc:docMk/>
            <pc:sldMk cId="1678928804" sldId="287"/>
            <ac:picMk id="4" creationId="{14AAB46D-2703-4A6B-A0F6-DCB5003496D7}"/>
          </ac:picMkLst>
        </pc:picChg>
      </pc:sldChg>
      <pc:sldChg chg="addSp delSp modSp add">
        <pc:chgData name="Amit Rana" userId="8f571a18beb78cba" providerId="LiveId" clId="{162890D7-E28E-4315-A09B-93791F21CC81}" dt="2019-09-13T06:57:03.486" v="443" actId="692"/>
        <pc:sldMkLst>
          <pc:docMk/>
          <pc:sldMk cId="1101650447" sldId="288"/>
        </pc:sldMkLst>
        <pc:spChg chg="add del mod">
          <ac:chgData name="Amit Rana" userId="8f571a18beb78cba" providerId="LiveId" clId="{162890D7-E28E-4315-A09B-93791F21CC81}" dt="2019-09-13T06:56:34.960" v="424" actId="11529"/>
          <ac:spMkLst>
            <pc:docMk/>
            <pc:sldMk cId="1101650447" sldId="288"/>
            <ac:spMk id="5" creationId="{6CC96F37-2B7B-4538-B985-CC3459243836}"/>
          </ac:spMkLst>
        </pc:spChg>
        <pc:spChg chg="add mod">
          <ac:chgData name="Amit Rana" userId="8f571a18beb78cba" providerId="LiveId" clId="{162890D7-E28E-4315-A09B-93791F21CC81}" dt="2019-09-13T06:57:03.486" v="443" actId="692"/>
          <ac:spMkLst>
            <pc:docMk/>
            <pc:sldMk cId="1101650447" sldId="288"/>
            <ac:spMk id="6" creationId="{E3591BF7-E6A7-4A45-B54C-75E4F8AAD4DB}"/>
          </ac:spMkLst>
        </pc:spChg>
        <pc:picChg chg="add">
          <ac:chgData name="Amit Rana" userId="8f571a18beb78cba" providerId="LiveId" clId="{162890D7-E28E-4315-A09B-93791F21CC81}" dt="2019-09-13T06:56:27.012" v="422"/>
          <ac:picMkLst>
            <pc:docMk/>
            <pc:sldMk cId="1101650447" sldId="288"/>
            <ac:picMk id="4" creationId="{41307173-FD55-49DF-8716-DFE0FA1D9309}"/>
          </ac:picMkLst>
        </pc:picChg>
      </pc:sldChg>
      <pc:sldChg chg="addSp modSp add">
        <pc:chgData name="Amit Rana" userId="8f571a18beb78cba" providerId="LiveId" clId="{162890D7-E28E-4315-A09B-93791F21CC81}" dt="2019-09-13T06:57:37.877" v="447" actId="207"/>
        <pc:sldMkLst>
          <pc:docMk/>
          <pc:sldMk cId="1900706957" sldId="289"/>
        </pc:sldMkLst>
        <pc:spChg chg="add mod">
          <ac:chgData name="Amit Rana" userId="8f571a18beb78cba" providerId="LiveId" clId="{162890D7-E28E-4315-A09B-93791F21CC81}" dt="2019-09-13T06:57:37.877" v="447" actId="207"/>
          <ac:spMkLst>
            <pc:docMk/>
            <pc:sldMk cId="1900706957" sldId="289"/>
            <ac:spMk id="5" creationId="{C504312D-B797-46D8-A09F-1870882BE2D0}"/>
          </ac:spMkLst>
        </pc:spChg>
        <pc:picChg chg="add">
          <ac:chgData name="Amit Rana" userId="8f571a18beb78cba" providerId="LiveId" clId="{162890D7-E28E-4315-A09B-93791F21CC81}" dt="2019-09-13T06:57:26.276" v="445"/>
          <ac:picMkLst>
            <pc:docMk/>
            <pc:sldMk cId="1900706957" sldId="289"/>
            <ac:picMk id="4" creationId="{F8F3AF14-C979-419F-BE7C-EE81C5C51119}"/>
          </ac:picMkLst>
        </pc:picChg>
      </pc:sldChg>
      <pc:sldChg chg="addSp add">
        <pc:chgData name="Amit Rana" userId="8f571a18beb78cba" providerId="LiveId" clId="{162890D7-E28E-4315-A09B-93791F21CC81}" dt="2019-09-13T06:58:04.130" v="449"/>
        <pc:sldMkLst>
          <pc:docMk/>
          <pc:sldMk cId="180314802" sldId="290"/>
        </pc:sldMkLst>
        <pc:picChg chg="add">
          <ac:chgData name="Amit Rana" userId="8f571a18beb78cba" providerId="LiveId" clId="{162890D7-E28E-4315-A09B-93791F21CC81}" dt="2019-09-13T06:58:04.130" v="449"/>
          <ac:picMkLst>
            <pc:docMk/>
            <pc:sldMk cId="180314802" sldId="290"/>
            <ac:picMk id="4" creationId="{173DBD4D-BC4F-412B-B0E6-27C079DFA173}"/>
          </ac:picMkLst>
        </pc:picChg>
      </pc:sldChg>
      <pc:sldChg chg="addSp modSp add">
        <pc:chgData name="Amit Rana" userId="8f571a18beb78cba" providerId="LiveId" clId="{162890D7-E28E-4315-A09B-93791F21CC81}" dt="2019-09-13T06:59:34.889" v="453" actId="207"/>
        <pc:sldMkLst>
          <pc:docMk/>
          <pc:sldMk cId="4193784954" sldId="291"/>
        </pc:sldMkLst>
        <pc:spChg chg="add mod">
          <ac:chgData name="Amit Rana" userId="8f571a18beb78cba" providerId="LiveId" clId="{162890D7-E28E-4315-A09B-93791F21CC81}" dt="2019-09-13T06:59:34.889" v="453" actId="207"/>
          <ac:spMkLst>
            <pc:docMk/>
            <pc:sldMk cId="4193784954" sldId="291"/>
            <ac:spMk id="5" creationId="{7AE73C79-A602-436A-BBD3-8CF350A44004}"/>
          </ac:spMkLst>
        </pc:spChg>
        <pc:picChg chg="add">
          <ac:chgData name="Amit Rana" userId="8f571a18beb78cba" providerId="LiveId" clId="{162890D7-E28E-4315-A09B-93791F21CC81}" dt="2019-09-13T06:59:19.503" v="451"/>
          <ac:picMkLst>
            <pc:docMk/>
            <pc:sldMk cId="4193784954" sldId="291"/>
            <ac:picMk id="4" creationId="{F5BBC011-0668-4BAC-AB8A-89BE58A7389C}"/>
          </ac:picMkLst>
        </pc:picChg>
      </pc:sldChg>
      <pc:sldChg chg="addSp add">
        <pc:chgData name="Amit Rana" userId="8f571a18beb78cba" providerId="LiveId" clId="{162890D7-E28E-4315-A09B-93791F21CC81}" dt="2019-09-13T06:59:57.392" v="455"/>
        <pc:sldMkLst>
          <pc:docMk/>
          <pc:sldMk cId="1171134670" sldId="292"/>
        </pc:sldMkLst>
        <pc:picChg chg="add">
          <ac:chgData name="Amit Rana" userId="8f571a18beb78cba" providerId="LiveId" clId="{162890D7-E28E-4315-A09B-93791F21CC81}" dt="2019-09-13T06:59:57.392" v="455"/>
          <ac:picMkLst>
            <pc:docMk/>
            <pc:sldMk cId="1171134670" sldId="292"/>
            <ac:picMk id="4" creationId="{CD48A1EE-235D-4D03-B0B5-810BE3825D10}"/>
          </ac:picMkLst>
        </pc:picChg>
      </pc:sldChg>
    </pc:docChg>
  </pc:docChgLst>
  <pc:docChgLst>
    <pc:chgData name="Amit Rana" userId="8f571a18beb78cba" providerId="LiveId" clId="{0CDC9A31-A025-414A-BF55-1B793A9F11AB}"/>
    <pc:docChg chg="undo custSel addSld delSld modSld sldOrd">
      <pc:chgData name="Amit Rana" userId="8f571a18beb78cba" providerId="LiveId" clId="{0CDC9A31-A025-414A-BF55-1B793A9F11AB}" dt="2019-12-29T09:12:04.789" v="377" actId="1076"/>
      <pc:docMkLst>
        <pc:docMk/>
      </pc:docMkLst>
      <pc:sldChg chg="addSp modSp">
        <pc:chgData name="Amit Rana" userId="8f571a18beb78cba" providerId="LiveId" clId="{0CDC9A31-A025-414A-BF55-1B793A9F11AB}" dt="2019-12-29T09:12:04.789" v="377" actId="1076"/>
        <pc:sldMkLst>
          <pc:docMk/>
          <pc:sldMk cId="3211452432" sldId="293"/>
        </pc:sldMkLst>
        <pc:spChg chg="mod">
          <ac:chgData name="Amit Rana" userId="8f571a18beb78cba" providerId="LiveId" clId="{0CDC9A31-A025-414A-BF55-1B793A9F11AB}" dt="2019-12-29T09:11:33.335" v="375" actId="20577"/>
          <ac:spMkLst>
            <pc:docMk/>
            <pc:sldMk cId="3211452432" sldId="293"/>
            <ac:spMk id="3" creationId="{F72F5EEE-E9B8-4F68-977C-F7AE02FC41D5}"/>
          </ac:spMkLst>
        </pc:spChg>
        <pc:picChg chg="add mod">
          <ac:chgData name="Amit Rana" userId="8f571a18beb78cba" providerId="LiveId" clId="{0CDC9A31-A025-414A-BF55-1B793A9F11AB}" dt="2019-12-29T09:12:04.789" v="377" actId="1076"/>
          <ac:picMkLst>
            <pc:docMk/>
            <pc:sldMk cId="3211452432" sldId="293"/>
            <ac:picMk id="4" creationId="{B85276CE-8950-4B7F-9DA5-DAF3DC444F15}"/>
          </ac:picMkLst>
        </pc:picChg>
      </pc:sldChg>
      <pc:sldChg chg="modSp add del">
        <pc:chgData name="Amit Rana" userId="8f571a18beb78cba" providerId="LiveId" clId="{0CDC9A31-A025-414A-BF55-1B793A9F11AB}" dt="2019-12-29T07:53:10.224" v="248" actId="47"/>
        <pc:sldMkLst>
          <pc:docMk/>
          <pc:sldMk cId="0" sldId="401"/>
        </pc:sldMkLst>
        <pc:spChg chg="mod">
          <ac:chgData name="Amit Rana" userId="8f571a18beb78cba" providerId="LiveId" clId="{0CDC9A31-A025-414A-BF55-1B793A9F11AB}" dt="2019-12-29T06:12:01.249" v="2" actId="27636"/>
          <ac:spMkLst>
            <pc:docMk/>
            <pc:sldMk cId="0" sldId="401"/>
            <ac:spMk id="3" creationId="{00000000-0000-0000-0000-000000000000}"/>
          </ac:spMkLst>
        </pc:spChg>
      </pc:sldChg>
      <pc:sldChg chg="modSp add del ord">
        <pc:chgData name="Amit Rana" userId="8f571a18beb78cba" providerId="LiveId" clId="{0CDC9A31-A025-414A-BF55-1B793A9F11AB}" dt="2019-12-29T07:53:09.448" v="244" actId="47"/>
        <pc:sldMkLst>
          <pc:docMk/>
          <pc:sldMk cId="0" sldId="402"/>
        </pc:sldMkLst>
        <pc:spChg chg="mod">
          <ac:chgData name="Amit Rana" userId="8f571a18beb78cba" providerId="LiveId" clId="{0CDC9A31-A025-414A-BF55-1B793A9F11AB}" dt="2019-12-29T06:12:51.189" v="14" actId="20577"/>
          <ac:spMkLst>
            <pc:docMk/>
            <pc:sldMk cId="0" sldId="402"/>
            <ac:spMk id="3" creationId="{00000000-0000-0000-0000-000000000000}"/>
          </ac:spMkLst>
        </pc:spChg>
      </pc:sldChg>
      <pc:sldChg chg="add del">
        <pc:chgData name="Amit Rana" userId="8f571a18beb78cba" providerId="LiveId" clId="{0CDC9A31-A025-414A-BF55-1B793A9F11AB}" dt="2019-12-29T07:53:09.891" v="246" actId="47"/>
        <pc:sldMkLst>
          <pc:docMk/>
          <pc:sldMk cId="0" sldId="403"/>
        </pc:sldMkLst>
      </pc:sldChg>
      <pc:sldChg chg="add del">
        <pc:chgData name="Amit Rana" userId="8f571a18beb78cba" providerId="LiveId" clId="{0CDC9A31-A025-414A-BF55-1B793A9F11AB}" dt="2019-12-29T07:53:10.068" v="247" actId="47"/>
        <pc:sldMkLst>
          <pc:docMk/>
          <pc:sldMk cId="0" sldId="404"/>
        </pc:sldMkLst>
      </pc:sldChg>
      <pc:sldChg chg="ord">
        <pc:chgData name="Amit Rana" userId="8f571a18beb78cba" providerId="LiveId" clId="{0CDC9A31-A025-414A-BF55-1B793A9F11AB}" dt="2019-12-29T06:10:39.278" v="0" actId="20578"/>
        <pc:sldMkLst>
          <pc:docMk/>
          <pc:sldMk cId="1734708146" sldId="448"/>
        </pc:sldMkLst>
      </pc:sldChg>
      <pc:sldChg chg="add del">
        <pc:chgData name="Amit Rana" userId="8f571a18beb78cba" providerId="LiveId" clId="{0CDC9A31-A025-414A-BF55-1B793A9F11AB}" dt="2019-12-29T07:53:10.838" v="252" actId="47"/>
        <pc:sldMkLst>
          <pc:docMk/>
          <pc:sldMk cId="0" sldId="464"/>
        </pc:sldMkLst>
      </pc:sldChg>
      <pc:sldChg chg="modSp add">
        <pc:chgData name="Amit Rana" userId="8f571a18beb78cba" providerId="LiveId" clId="{0CDC9A31-A025-414A-BF55-1B793A9F11AB}" dt="2019-12-29T09:01:46.776" v="287"/>
        <pc:sldMkLst>
          <pc:docMk/>
          <pc:sldMk cId="1801273987" sldId="464"/>
        </pc:sldMkLst>
        <pc:spChg chg="mod">
          <ac:chgData name="Amit Rana" userId="8f571a18beb78cba" providerId="LiveId" clId="{0CDC9A31-A025-414A-BF55-1B793A9F11AB}" dt="2019-12-29T09:01:23.579" v="286" actId="113"/>
          <ac:spMkLst>
            <pc:docMk/>
            <pc:sldMk cId="1801273987" sldId="464"/>
            <ac:spMk id="2" creationId="{A3A5B75A-36F3-42C6-B3DA-9653580250E9}"/>
          </ac:spMkLst>
        </pc:spChg>
        <pc:spChg chg="mod">
          <ac:chgData name="Amit Rana" userId="8f571a18beb78cba" providerId="LiveId" clId="{0CDC9A31-A025-414A-BF55-1B793A9F11AB}" dt="2019-12-29T09:01:46.776" v="287"/>
          <ac:spMkLst>
            <pc:docMk/>
            <pc:sldMk cId="1801273987" sldId="464"/>
            <ac:spMk id="3" creationId="{559FC72C-45E3-4955-90BF-CF8FBE54BA0A}"/>
          </ac:spMkLst>
        </pc:spChg>
      </pc:sldChg>
      <pc:sldChg chg="add del ord">
        <pc:chgData name="Amit Rana" userId="8f571a18beb78cba" providerId="LiveId" clId="{0CDC9A31-A025-414A-BF55-1B793A9F11AB}" dt="2019-12-29T07:53:10.397" v="249" actId="47"/>
        <pc:sldMkLst>
          <pc:docMk/>
          <pc:sldMk cId="0" sldId="465"/>
        </pc:sldMkLst>
      </pc:sldChg>
      <pc:sldChg chg="modSp add del">
        <pc:chgData name="Amit Rana" userId="8f571a18beb78cba" providerId="LiveId" clId="{0CDC9A31-A025-414A-BF55-1B793A9F11AB}" dt="2019-12-29T07:53:09.732" v="245" actId="47"/>
        <pc:sldMkLst>
          <pc:docMk/>
          <pc:sldMk cId="2243693392" sldId="466"/>
        </pc:sldMkLst>
        <pc:spChg chg="mod">
          <ac:chgData name="Amit Rana" userId="8f571a18beb78cba" providerId="LiveId" clId="{0CDC9A31-A025-414A-BF55-1B793A9F11AB}" dt="2019-12-29T06:13:01.685" v="35" actId="20577"/>
          <ac:spMkLst>
            <pc:docMk/>
            <pc:sldMk cId="2243693392" sldId="466"/>
            <ac:spMk id="2" creationId="{00000000-0000-0000-0000-000000000000}"/>
          </ac:spMkLst>
        </pc:spChg>
        <pc:spChg chg="mod">
          <ac:chgData name="Amit Rana" userId="8f571a18beb78cba" providerId="LiveId" clId="{0CDC9A31-A025-414A-BF55-1B793A9F11AB}" dt="2019-12-29T06:14:00.691" v="183" actId="20577"/>
          <ac:spMkLst>
            <pc:docMk/>
            <pc:sldMk cId="2243693392" sldId="466"/>
            <ac:spMk id="3" creationId="{00000000-0000-0000-0000-000000000000}"/>
          </ac:spMkLst>
        </pc:spChg>
      </pc:sldChg>
      <pc:sldChg chg="add del">
        <pc:chgData name="Amit Rana" userId="8f571a18beb78cba" providerId="LiveId" clId="{0CDC9A31-A025-414A-BF55-1B793A9F11AB}" dt="2019-12-29T06:12:38.735" v="10" actId="47"/>
        <pc:sldMkLst>
          <pc:docMk/>
          <pc:sldMk cId="4041744434" sldId="466"/>
        </pc:sldMkLst>
      </pc:sldChg>
      <pc:sldChg chg="add del">
        <pc:chgData name="Amit Rana" userId="8f571a18beb78cba" providerId="LiveId" clId="{0CDC9A31-A025-414A-BF55-1B793A9F11AB}" dt="2019-12-29T07:53:07.256" v="232" actId="47"/>
        <pc:sldMkLst>
          <pc:docMk/>
          <pc:sldMk cId="1430342486" sldId="550"/>
        </pc:sldMkLst>
      </pc:sldChg>
      <pc:sldChg chg="add del">
        <pc:chgData name="Amit Rana" userId="8f571a18beb78cba" providerId="LiveId" clId="{0CDC9A31-A025-414A-BF55-1B793A9F11AB}" dt="2019-12-29T07:53:07.565" v="234" actId="47"/>
        <pc:sldMkLst>
          <pc:docMk/>
          <pc:sldMk cId="4139167593" sldId="551"/>
        </pc:sldMkLst>
      </pc:sldChg>
      <pc:sldChg chg="add del">
        <pc:chgData name="Amit Rana" userId="8f571a18beb78cba" providerId="LiveId" clId="{0CDC9A31-A025-414A-BF55-1B793A9F11AB}" dt="2019-12-29T07:53:10.678" v="251" actId="47"/>
        <pc:sldMkLst>
          <pc:docMk/>
          <pc:sldMk cId="946818195" sldId="555"/>
        </pc:sldMkLst>
      </pc:sldChg>
      <pc:sldChg chg="delSp modSp add del">
        <pc:chgData name="Amit Rana" userId="8f571a18beb78cba" providerId="LiveId" clId="{0CDC9A31-A025-414A-BF55-1B793A9F11AB}" dt="2019-12-29T07:53:10.997" v="253" actId="47"/>
        <pc:sldMkLst>
          <pc:docMk/>
          <pc:sldMk cId="2696483413" sldId="556"/>
        </pc:sldMkLst>
        <pc:spChg chg="del">
          <ac:chgData name="Amit Rana" userId="8f571a18beb78cba" providerId="LiveId" clId="{0CDC9A31-A025-414A-BF55-1B793A9F11AB}" dt="2019-12-29T06:20:31.742" v="219" actId="478"/>
          <ac:spMkLst>
            <pc:docMk/>
            <pc:sldMk cId="2696483413" sldId="556"/>
            <ac:spMk id="35" creationId="{2A3268BC-7990-4982-91FE-6953478073E0}"/>
          </ac:spMkLst>
        </pc:spChg>
        <pc:grpChg chg="mod">
          <ac:chgData name="Amit Rana" userId="8f571a18beb78cba" providerId="LiveId" clId="{0CDC9A31-A025-414A-BF55-1B793A9F11AB}" dt="2019-12-29T06:20:03.306" v="212" actId="478"/>
          <ac:grpSpMkLst>
            <pc:docMk/>
            <pc:sldMk cId="2696483413" sldId="556"/>
            <ac:grpSpMk id="46" creationId="{C211499F-A93F-4B19-B177-35FDAC641A44}"/>
          </ac:grpSpMkLst>
        </pc:grpChg>
        <pc:grpChg chg="mod">
          <ac:chgData name="Amit Rana" userId="8f571a18beb78cba" providerId="LiveId" clId="{0CDC9A31-A025-414A-BF55-1B793A9F11AB}" dt="2019-12-29T06:20:15.651" v="215" actId="478"/>
          <ac:grpSpMkLst>
            <pc:docMk/>
            <pc:sldMk cId="2696483413" sldId="556"/>
            <ac:grpSpMk id="47" creationId="{9ECB9B46-721C-4EA4-8205-0766A9BD41E0}"/>
          </ac:grpSpMkLst>
        </pc:grpChg>
        <pc:picChg chg="del">
          <ac:chgData name="Amit Rana" userId="8f571a18beb78cba" providerId="LiveId" clId="{0CDC9A31-A025-414A-BF55-1B793A9F11AB}" dt="2019-12-29T06:20:15.651" v="215" actId="478"/>
          <ac:picMkLst>
            <pc:docMk/>
            <pc:sldMk cId="2696483413" sldId="556"/>
            <ac:picMk id="43" creationId="{32B0445D-43E2-494C-93E8-666E06923CE5}"/>
          </ac:picMkLst>
        </pc:picChg>
        <pc:picChg chg="del">
          <ac:chgData name="Amit Rana" userId="8f571a18beb78cba" providerId="LiveId" clId="{0CDC9A31-A025-414A-BF55-1B793A9F11AB}" dt="2019-12-29T06:20:03.306" v="212" actId="478"/>
          <ac:picMkLst>
            <pc:docMk/>
            <pc:sldMk cId="2696483413" sldId="556"/>
            <ac:picMk id="7178" creationId="{B932A246-639D-4BAD-8F26-A3426FA35266}"/>
          </ac:picMkLst>
        </pc:picChg>
        <pc:cxnChg chg="mod">
          <ac:chgData name="Amit Rana" userId="8f571a18beb78cba" providerId="LiveId" clId="{0CDC9A31-A025-414A-BF55-1B793A9F11AB}" dt="2019-12-29T06:20:13.223" v="214" actId="14100"/>
          <ac:cxnSpMkLst>
            <pc:docMk/>
            <pc:sldMk cId="2696483413" sldId="556"/>
            <ac:cxnSpMk id="33" creationId="{23AB523A-2C53-463B-B750-8C2298BA592A}"/>
          </ac:cxnSpMkLst>
        </pc:cxnChg>
        <pc:cxnChg chg="del">
          <ac:chgData name="Amit Rana" userId="8f571a18beb78cba" providerId="LiveId" clId="{0CDC9A31-A025-414A-BF55-1B793A9F11AB}" dt="2019-12-29T06:20:08.348" v="213" actId="478"/>
          <ac:cxnSpMkLst>
            <pc:docMk/>
            <pc:sldMk cId="2696483413" sldId="556"/>
            <ac:cxnSpMk id="40" creationId="{87F8E774-FBA7-4E31-9359-7BC3ADD23EBA}"/>
          </ac:cxnSpMkLst>
        </pc:cxnChg>
        <pc:cxnChg chg="del">
          <ac:chgData name="Amit Rana" userId="8f571a18beb78cba" providerId="LiveId" clId="{0CDC9A31-A025-414A-BF55-1B793A9F11AB}" dt="2019-12-29T06:20:23.643" v="217" actId="478"/>
          <ac:cxnSpMkLst>
            <pc:docMk/>
            <pc:sldMk cId="2696483413" sldId="556"/>
            <ac:cxnSpMk id="45" creationId="{B3BBBF2C-986B-4CAB-B472-17F2C2FC3598}"/>
          </ac:cxnSpMkLst>
        </pc:cxnChg>
        <pc:cxnChg chg="mod">
          <ac:chgData name="Amit Rana" userId="8f571a18beb78cba" providerId="LiveId" clId="{0CDC9A31-A025-414A-BF55-1B793A9F11AB}" dt="2019-12-29T06:20:28.724" v="218" actId="14100"/>
          <ac:cxnSpMkLst>
            <pc:docMk/>
            <pc:sldMk cId="2696483413" sldId="556"/>
            <ac:cxnSpMk id="50" creationId="{BFA51903-8E83-4295-A23F-DACD63AEB995}"/>
          </ac:cxnSpMkLst>
        </pc:cxnChg>
      </pc:sldChg>
      <pc:sldChg chg="modSp add del">
        <pc:chgData name="Amit Rana" userId="8f571a18beb78cba" providerId="LiveId" clId="{0CDC9A31-A025-414A-BF55-1B793A9F11AB}" dt="2019-12-29T07:53:11.282" v="255" actId="47"/>
        <pc:sldMkLst>
          <pc:docMk/>
          <pc:sldMk cId="2774665170" sldId="557"/>
        </pc:sldMkLst>
        <pc:spChg chg="mod">
          <ac:chgData name="Amit Rana" userId="8f571a18beb78cba" providerId="LiveId" clId="{0CDC9A31-A025-414A-BF55-1B793A9F11AB}" dt="2019-12-29T06:21:09.703" v="223" actId="113"/>
          <ac:spMkLst>
            <pc:docMk/>
            <pc:sldMk cId="2774665170" sldId="557"/>
            <ac:spMk id="2" creationId="{898DEAC9-CF49-4E75-8C86-203B064D0372}"/>
          </ac:spMkLst>
        </pc:spChg>
      </pc:sldChg>
      <pc:sldChg chg="modSp add del ord">
        <pc:chgData name="Amit Rana" userId="8f571a18beb78cba" providerId="LiveId" clId="{0CDC9A31-A025-414A-BF55-1B793A9F11AB}" dt="2019-12-29T07:53:11.156" v="254" actId="47"/>
        <pc:sldMkLst>
          <pc:docMk/>
          <pc:sldMk cId="952391993" sldId="568"/>
        </pc:sldMkLst>
        <pc:spChg chg="mod">
          <ac:chgData name="Amit Rana" userId="8f571a18beb78cba" providerId="LiveId" clId="{0CDC9A31-A025-414A-BF55-1B793A9F11AB}" dt="2019-12-29T06:21:16.436" v="225" actId="113"/>
          <ac:spMkLst>
            <pc:docMk/>
            <pc:sldMk cId="952391993" sldId="568"/>
            <ac:spMk id="2" creationId="{986B2F61-97A3-4881-8339-91606818D7D1}"/>
          </ac:spMkLst>
        </pc:spChg>
      </pc:sldChg>
      <pc:sldChg chg="add del">
        <pc:chgData name="Amit Rana" userId="8f571a18beb78cba" providerId="LiveId" clId="{0CDC9A31-A025-414A-BF55-1B793A9F11AB}" dt="2019-12-29T07:53:07.407" v="233" actId="47"/>
        <pc:sldMkLst>
          <pc:docMk/>
          <pc:sldMk cId="722561052" sldId="570"/>
        </pc:sldMkLst>
      </pc:sldChg>
      <pc:sldChg chg="add del">
        <pc:chgData name="Amit Rana" userId="8f571a18beb78cba" providerId="LiveId" clId="{0CDC9A31-A025-414A-BF55-1B793A9F11AB}" dt="2019-12-29T07:53:08.143" v="238" actId="47"/>
        <pc:sldMkLst>
          <pc:docMk/>
          <pc:sldMk cId="1338733721" sldId="572"/>
        </pc:sldMkLst>
      </pc:sldChg>
      <pc:sldChg chg="add del">
        <pc:chgData name="Amit Rana" userId="8f571a18beb78cba" providerId="LiveId" clId="{0CDC9A31-A025-414A-BF55-1B793A9F11AB}" dt="2019-12-29T07:53:08.447" v="240" actId="47"/>
        <pc:sldMkLst>
          <pc:docMk/>
          <pc:sldMk cId="1506185916" sldId="599"/>
        </pc:sldMkLst>
      </pc:sldChg>
      <pc:sldChg chg="add del">
        <pc:chgData name="Amit Rana" userId="8f571a18beb78cba" providerId="LiveId" clId="{0CDC9A31-A025-414A-BF55-1B793A9F11AB}" dt="2019-12-29T07:53:08.997" v="243" actId="47"/>
        <pc:sldMkLst>
          <pc:docMk/>
          <pc:sldMk cId="3965436053" sldId="695"/>
        </pc:sldMkLst>
      </pc:sldChg>
      <pc:sldChg chg="add del">
        <pc:chgData name="Amit Rana" userId="8f571a18beb78cba" providerId="LiveId" clId="{0CDC9A31-A025-414A-BF55-1B793A9F11AB}" dt="2019-12-29T07:53:06.174" v="227" actId="47"/>
        <pc:sldMkLst>
          <pc:docMk/>
          <pc:sldMk cId="3073957250" sldId="697"/>
        </pc:sldMkLst>
      </pc:sldChg>
      <pc:sldChg chg="add del">
        <pc:chgData name="Amit Rana" userId="8f571a18beb78cba" providerId="LiveId" clId="{0CDC9A31-A025-414A-BF55-1B793A9F11AB}" dt="2019-12-29T07:53:08.046" v="237" actId="47"/>
        <pc:sldMkLst>
          <pc:docMk/>
          <pc:sldMk cId="1025611511" sldId="700"/>
        </pc:sldMkLst>
      </pc:sldChg>
      <pc:sldChg chg="modSp add del">
        <pc:chgData name="Amit Rana" userId="8f571a18beb78cba" providerId="LiveId" clId="{0CDC9A31-A025-414A-BF55-1B793A9F11AB}" dt="2019-12-29T07:53:08.290" v="239" actId="47"/>
        <pc:sldMkLst>
          <pc:docMk/>
          <pc:sldMk cId="32775985" sldId="701"/>
        </pc:sldMkLst>
        <pc:spChg chg="mod">
          <ac:chgData name="Amit Rana" userId="8f571a18beb78cba" providerId="LiveId" clId="{0CDC9A31-A025-414A-BF55-1B793A9F11AB}" dt="2019-12-29T06:17:38.977" v="199" actId="27636"/>
          <ac:spMkLst>
            <pc:docMk/>
            <pc:sldMk cId="32775985" sldId="701"/>
            <ac:spMk id="4" creationId="{00000000-0000-0000-0000-000000000000}"/>
          </ac:spMkLst>
        </pc:spChg>
        <pc:spChg chg="mod">
          <ac:chgData name="Amit Rana" userId="8f571a18beb78cba" providerId="LiveId" clId="{0CDC9A31-A025-414A-BF55-1B793A9F11AB}" dt="2019-12-29T06:17:38.977" v="198" actId="27636"/>
          <ac:spMkLst>
            <pc:docMk/>
            <pc:sldMk cId="32775985" sldId="701"/>
            <ac:spMk id="9" creationId="{00000000-0000-0000-0000-000000000000}"/>
          </ac:spMkLst>
        </pc:spChg>
        <pc:spChg chg="mod">
          <ac:chgData name="Amit Rana" userId="8f571a18beb78cba" providerId="LiveId" clId="{0CDC9A31-A025-414A-BF55-1B793A9F11AB}" dt="2019-12-29T06:17:38.976" v="197" actId="27636"/>
          <ac:spMkLst>
            <pc:docMk/>
            <pc:sldMk cId="32775985" sldId="701"/>
            <ac:spMk id="26" creationId="{80C231BC-34CA-4333-9AA6-D4E74278EBF6}"/>
          </ac:spMkLst>
        </pc:spChg>
      </pc:sldChg>
      <pc:sldChg chg="modSp add del">
        <pc:chgData name="Amit Rana" userId="8f571a18beb78cba" providerId="LiveId" clId="{0CDC9A31-A025-414A-BF55-1B793A9F11AB}" dt="2019-12-29T07:53:08.818" v="242" actId="47"/>
        <pc:sldMkLst>
          <pc:docMk/>
          <pc:sldMk cId="3283137278" sldId="703"/>
        </pc:sldMkLst>
        <pc:spChg chg="mod">
          <ac:chgData name="Amit Rana" userId="8f571a18beb78cba" providerId="LiveId" clId="{0CDC9A31-A025-414A-BF55-1B793A9F11AB}" dt="2019-12-29T06:18:06.307" v="205" actId="27636"/>
          <ac:spMkLst>
            <pc:docMk/>
            <pc:sldMk cId="3283137278" sldId="703"/>
            <ac:spMk id="2" creationId="{00000000-0000-0000-0000-000000000000}"/>
          </ac:spMkLst>
        </pc:spChg>
      </pc:sldChg>
      <pc:sldChg chg="add del">
        <pc:chgData name="Amit Rana" userId="8f571a18beb78cba" providerId="LiveId" clId="{0CDC9A31-A025-414A-BF55-1B793A9F11AB}" dt="2019-12-29T07:53:08.639" v="241" actId="47"/>
        <pc:sldMkLst>
          <pc:docMk/>
          <pc:sldMk cId="4143804339" sldId="704"/>
        </pc:sldMkLst>
      </pc:sldChg>
      <pc:sldChg chg="add del">
        <pc:chgData name="Amit Rana" userId="8f571a18beb78cba" providerId="LiveId" clId="{0CDC9A31-A025-414A-BF55-1B793A9F11AB}" dt="2019-12-29T07:53:06.511" v="228" actId="47"/>
        <pc:sldMkLst>
          <pc:docMk/>
          <pc:sldMk cId="2221123398" sldId="1223"/>
        </pc:sldMkLst>
      </pc:sldChg>
      <pc:sldChg chg="add del">
        <pc:chgData name="Amit Rana" userId="8f571a18beb78cba" providerId="LiveId" clId="{0CDC9A31-A025-414A-BF55-1B793A9F11AB}" dt="2019-12-29T07:53:06.787" v="229" actId="47"/>
        <pc:sldMkLst>
          <pc:docMk/>
          <pc:sldMk cId="2190260517" sldId="1225"/>
        </pc:sldMkLst>
      </pc:sldChg>
      <pc:sldChg chg="add del">
        <pc:chgData name="Amit Rana" userId="8f571a18beb78cba" providerId="LiveId" clId="{0CDC9A31-A025-414A-BF55-1B793A9F11AB}" dt="2019-12-29T07:53:06.947" v="230" actId="47"/>
        <pc:sldMkLst>
          <pc:docMk/>
          <pc:sldMk cId="820842162" sldId="1226"/>
        </pc:sldMkLst>
      </pc:sldChg>
      <pc:sldChg chg="add del">
        <pc:chgData name="Amit Rana" userId="8f571a18beb78cba" providerId="LiveId" clId="{0CDC9A31-A025-414A-BF55-1B793A9F11AB}" dt="2019-12-29T07:53:07.098" v="231" actId="47"/>
        <pc:sldMkLst>
          <pc:docMk/>
          <pc:sldMk cId="2055565687" sldId="1227"/>
        </pc:sldMkLst>
      </pc:sldChg>
      <pc:sldChg chg="add del">
        <pc:chgData name="Amit Rana" userId="8f571a18beb78cba" providerId="LiveId" clId="{0CDC9A31-A025-414A-BF55-1B793A9F11AB}" dt="2019-12-29T07:53:08.030" v="236" actId="47"/>
        <pc:sldMkLst>
          <pc:docMk/>
          <pc:sldMk cId="3597772513" sldId="1229"/>
        </pc:sldMkLst>
      </pc:sldChg>
      <pc:sldChg chg="add del">
        <pc:chgData name="Amit Rana" userId="8f571a18beb78cba" providerId="LiveId" clId="{0CDC9A31-A025-414A-BF55-1B793A9F11AB}" dt="2019-12-29T07:53:10.535" v="250" actId="47"/>
        <pc:sldMkLst>
          <pc:docMk/>
          <pc:sldMk cId="2467855363" sldId="1234"/>
        </pc:sldMkLst>
      </pc:sldChg>
      <pc:sldChg chg="add del">
        <pc:chgData name="Amit Rana" userId="8f571a18beb78cba" providerId="LiveId" clId="{0CDC9A31-A025-414A-BF55-1B793A9F11AB}" dt="2019-12-29T07:53:07.692" v="235" actId="47"/>
        <pc:sldMkLst>
          <pc:docMk/>
          <pc:sldMk cId="208507198" sldId="1243"/>
        </pc:sldMkLst>
      </pc:sldChg>
      <pc:sldChg chg="modSp add del">
        <pc:chgData name="Amit Rana" userId="8f571a18beb78cba" providerId="LiveId" clId="{0CDC9A31-A025-414A-BF55-1B793A9F11AB}" dt="2019-12-29T06:17:49.259" v="203"/>
        <pc:sldMkLst>
          <pc:docMk/>
          <pc:sldMk cId="183439952" sldId="1244"/>
        </pc:sldMkLst>
        <pc:spChg chg="mod">
          <ac:chgData name="Amit Rana" userId="8f571a18beb78cba" providerId="LiveId" clId="{0CDC9A31-A025-414A-BF55-1B793A9F11AB}" dt="2019-12-29T06:17:49.259" v="203"/>
          <ac:spMkLst>
            <pc:docMk/>
            <pc:sldMk cId="183439952" sldId="1244"/>
            <ac:spMk id="2" creationId="{00000000-0000-0000-0000-000000000000}"/>
          </ac:spMkLst>
        </pc:spChg>
      </pc:sldChg>
      <pc:sldMasterChg chg="delSldLayout">
        <pc:chgData name="Amit Rana" userId="8f571a18beb78cba" providerId="LiveId" clId="{0CDC9A31-A025-414A-BF55-1B793A9F11AB}" dt="2019-12-29T07:53:10.997" v="253" actId="47"/>
        <pc:sldMasterMkLst>
          <pc:docMk/>
          <pc:sldMasterMk cId="2726794098" sldId="2147483648"/>
        </pc:sldMasterMkLst>
        <pc:sldLayoutChg chg="del">
          <pc:chgData name="Amit Rana" userId="8f571a18beb78cba" providerId="LiveId" clId="{0CDC9A31-A025-414A-BF55-1B793A9F11AB}" dt="2019-12-29T07:53:08.046" v="237" actId="47"/>
          <pc:sldLayoutMkLst>
            <pc:docMk/>
            <pc:sldMasterMk cId="2726794098" sldId="2147483648"/>
            <pc:sldLayoutMk cId="2199997921" sldId="2147483660"/>
          </pc:sldLayoutMkLst>
        </pc:sldLayoutChg>
        <pc:sldLayoutChg chg="del">
          <pc:chgData name="Amit Rana" userId="8f571a18beb78cba" providerId="LiveId" clId="{0CDC9A31-A025-414A-BF55-1B793A9F11AB}" dt="2019-12-29T07:53:10.997" v="253" actId="47"/>
          <pc:sldLayoutMkLst>
            <pc:docMk/>
            <pc:sldMasterMk cId="2726794098" sldId="2147483648"/>
            <pc:sldLayoutMk cId="563395856" sldId="2147483661"/>
          </pc:sldLayoutMkLst>
        </pc:sldLayoutChg>
        <pc:sldLayoutChg chg="del">
          <pc:chgData name="Amit Rana" userId="8f571a18beb78cba" providerId="LiveId" clId="{0CDC9A31-A025-414A-BF55-1B793A9F11AB}" dt="2019-12-29T07:53:08.290" v="239" actId="47"/>
          <pc:sldLayoutMkLst>
            <pc:docMk/>
            <pc:sldMasterMk cId="2726794098" sldId="2147483648"/>
            <pc:sldLayoutMk cId="3301649676" sldId="2147483662"/>
          </pc:sldLayoutMkLst>
        </pc:sldLayoutChg>
        <pc:sldLayoutChg chg="del">
          <pc:chgData name="Amit Rana" userId="8f571a18beb78cba" providerId="LiveId" clId="{0CDC9A31-A025-414A-BF55-1B793A9F11AB}" dt="2019-12-29T07:53:08.447" v="240" actId="47"/>
          <pc:sldLayoutMkLst>
            <pc:docMk/>
            <pc:sldMasterMk cId="2726794098" sldId="2147483648"/>
            <pc:sldLayoutMk cId="1986712151" sldId="2147483663"/>
          </pc:sldLayoutMkLst>
        </pc:sldLayoutChg>
      </pc:sldMasterChg>
    </pc:docChg>
  </pc:docChgLst>
  <pc:docChgLst>
    <pc:chgData name="Amit Rana" userId="8f571a18beb78cba" providerId="LiveId" clId="{37F9791C-AAA3-4EC9-8461-E4FF1F7ED859}"/>
    <pc:docChg chg="undo custSel addSld modSld">
      <pc:chgData name="Amit Rana" userId="8f571a18beb78cba" providerId="LiveId" clId="{37F9791C-AAA3-4EC9-8461-E4FF1F7ED859}" dt="2019-09-19T10:21:31.034" v="260"/>
      <pc:docMkLst>
        <pc:docMk/>
      </pc:docMkLst>
      <pc:sldChg chg="addSp delSp modSp">
        <pc:chgData name="Amit Rana" userId="8f571a18beb78cba" providerId="LiveId" clId="{37F9791C-AAA3-4EC9-8461-E4FF1F7ED859}" dt="2019-09-19T08:36:58.665" v="68" actId="20577"/>
        <pc:sldMkLst>
          <pc:docMk/>
          <pc:sldMk cId="1467766572" sldId="256"/>
        </pc:sldMkLst>
        <pc:spChg chg="mod">
          <ac:chgData name="Amit Rana" userId="8f571a18beb78cba" providerId="LiveId" clId="{37F9791C-AAA3-4EC9-8461-E4FF1F7ED859}" dt="2019-09-19T08:36:58.665" v="68" actId="20577"/>
          <ac:spMkLst>
            <pc:docMk/>
            <pc:sldMk cId="1467766572" sldId="256"/>
            <ac:spMk id="2" creationId="{5C087DF0-1985-46A2-ABDB-9DD5F09B272B}"/>
          </ac:spMkLst>
        </pc:spChg>
        <pc:spChg chg="mod">
          <ac:chgData name="Amit Rana" userId="8f571a18beb78cba" providerId="LiveId" clId="{37F9791C-AAA3-4EC9-8461-E4FF1F7ED859}" dt="2019-09-19T08:36:58.546" v="64" actId="20577"/>
          <ac:spMkLst>
            <pc:docMk/>
            <pc:sldMk cId="1467766572" sldId="256"/>
            <ac:spMk id="3" creationId="{594BAA3F-714C-495B-8AD5-E79838ACF8D4}"/>
          </ac:spMkLst>
        </pc:spChg>
        <pc:picChg chg="add del mod">
          <ac:chgData name="Amit Rana" userId="8f571a18beb78cba" providerId="LiveId" clId="{37F9791C-AAA3-4EC9-8461-E4FF1F7ED859}" dt="2019-09-19T08:36:58.478" v="62"/>
          <ac:picMkLst>
            <pc:docMk/>
            <pc:sldMk cId="1467766572" sldId="256"/>
            <ac:picMk id="4" creationId="{234EECAC-EFCF-4311-9FCD-E93897FD6D7A}"/>
          </ac:picMkLst>
        </pc:picChg>
        <pc:picChg chg="mod">
          <ac:chgData name="Amit Rana" userId="8f571a18beb78cba" providerId="LiveId" clId="{37F9791C-AAA3-4EC9-8461-E4FF1F7ED859}" dt="2019-09-19T08:36:58.506" v="63" actId="1076"/>
          <ac:picMkLst>
            <pc:docMk/>
            <pc:sldMk cId="1467766572" sldId="256"/>
            <ac:picMk id="1026" creationId="{17210A20-02A3-436D-91EB-A506696CBD2D}"/>
          </ac:picMkLst>
        </pc:picChg>
      </pc:sldChg>
      <pc:sldChg chg="modSp">
        <pc:chgData name="Amit Rana" userId="8f571a18beb78cba" providerId="LiveId" clId="{37F9791C-AAA3-4EC9-8461-E4FF1F7ED859}" dt="2019-09-19T08:36:58.415" v="60" actId="20577"/>
        <pc:sldMkLst>
          <pc:docMk/>
          <pc:sldMk cId="721959409" sldId="258"/>
        </pc:sldMkLst>
        <pc:spChg chg="mod">
          <ac:chgData name="Amit Rana" userId="8f571a18beb78cba" providerId="LiveId" clId="{37F9791C-AAA3-4EC9-8461-E4FF1F7ED859}" dt="2019-09-19T08:36:58.415" v="60" actId="20577"/>
          <ac:spMkLst>
            <pc:docMk/>
            <pc:sldMk cId="721959409" sldId="258"/>
            <ac:spMk id="2" creationId="{01838A36-6E07-415E-813F-F261C3D790E0}"/>
          </ac:spMkLst>
        </pc:spChg>
        <pc:spChg chg="mod">
          <ac:chgData name="Amit Rana" userId="8f571a18beb78cba" providerId="LiveId" clId="{37F9791C-AAA3-4EC9-8461-E4FF1F7ED859}" dt="2019-09-19T08:36:58.344" v="59" actId="20577"/>
          <ac:spMkLst>
            <pc:docMk/>
            <pc:sldMk cId="721959409" sldId="258"/>
            <ac:spMk id="3" creationId="{3AE7687F-BB62-4BF7-A6E8-DDDD8747D865}"/>
          </ac:spMkLst>
        </pc:spChg>
      </pc:sldChg>
      <pc:sldChg chg="addSp delSp modSp add">
        <pc:chgData name="Amit Rana" userId="8f571a18beb78cba" providerId="LiveId" clId="{37F9791C-AAA3-4EC9-8461-E4FF1F7ED859}" dt="2019-09-19T08:37:39.404" v="118" actId="114"/>
        <pc:sldMkLst>
          <pc:docMk/>
          <pc:sldMk cId="4028497982" sldId="294"/>
        </pc:sldMkLst>
        <pc:spChg chg="del">
          <ac:chgData name="Amit Rana" userId="8f571a18beb78cba" providerId="LiveId" clId="{37F9791C-AAA3-4EC9-8461-E4FF1F7ED859}" dt="2019-09-19T08:37:10.404" v="71"/>
          <ac:spMkLst>
            <pc:docMk/>
            <pc:sldMk cId="4028497982" sldId="294"/>
            <ac:spMk id="2" creationId="{97DE73CA-39D1-4BAE-B80C-5BC4B5A48BB9}"/>
          </ac:spMkLst>
        </pc:spChg>
        <pc:spChg chg="del">
          <ac:chgData name="Amit Rana" userId="8f571a18beb78cba" providerId="LiveId" clId="{37F9791C-AAA3-4EC9-8461-E4FF1F7ED859}" dt="2019-09-19T08:37:10.404" v="71"/>
          <ac:spMkLst>
            <pc:docMk/>
            <pc:sldMk cId="4028497982" sldId="294"/>
            <ac:spMk id="3" creationId="{E3292D52-CF5C-445B-B0C1-FA8D81084768}"/>
          </ac:spMkLst>
        </pc:spChg>
        <pc:spChg chg="add mod">
          <ac:chgData name="Amit Rana" userId="8f571a18beb78cba" providerId="LiveId" clId="{37F9791C-AAA3-4EC9-8461-E4FF1F7ED859}" dt="2019-09-19T08:37:16.229" v="91" actId="20577"/>
          <ac:spMkLst>
            <pc:docMk/>
            <pc:sldMk cId="4028497982" sldId="294"/>
            <ac:spMk id="4" creationId="{ECF89A3A-F0A7-4F01-A019-4A8AAD3ED801}"/>
          </ac:spMkLst>
        </pc:spChg>
        <pc:spChg chg="add mod">
          <ac:chgData name="Amit Rana" userId="8f571a18beb78cba" providerId="LiveId" clId="{37F9791C-AAA3-4EC9-8461-E4FF1F7ED859}" dt="2019-09-19T08:37:39.404" v="118" actId="114"/>
          <ac:spMkLst>
            <pc:docMk/>
            <pc:sldMk cId="4028497982" sldId="294"/>
            <ac:spMk id="5" creationId="{BF9703EE-3453-478D-ACED-1B67914C6CCA}"/>
          </ac:spMkLst>
        </pc:spChg>
      </pc:sldChg>
      <pc:sldChg chg="addSp add">
        <pc:chgData name="Amit Rana" userId="8f571a18beb78cba" providerId="LiveId" clId="{37F9791C-AAA3-4EC9-8461-E4FF1F7ED859}" dt="2019-09-19T08:37:48.749" v="119"/>
        <pc:sldMkLst>
          <pc:docMk/>
          <pc:sldMk cId="3697816061" sldId="295"/>
        </pc:sldMkLst>
        <pc:picChg chg="add">
          <ac:chgData name="Amit Rana" userId="8f571a18beb78cba" providerId="LiveId" clId="{37F9791C-AAA3-4EC9-8461-E4FF1F7ED859}" dt="2019-09-19T08:37:48.749" v="119"/>
          <ac:picMkLst>
            <pc:docMk/>
            <pc:sldMk cId="3697816061" sldId="295"/>
            <ac:picMk id="2050" creationId="{D6E5D0E6-BB3E-459C-AB97-D82A91AE47EF}"/>
          </ac:picMkLst>
        </pc:picChg>
      </pc:sldChg>
      <pc:sldChg chg="addSp add">
        <pc:chgData name="Amit Rana" userId="8f571a18beb78cba" providerId="LiveId" clId="{37F9791C-AAA3-4EC9-8461-E4FF1F7ED859}" dt="2019-09-19T08:38:06.881" v="121"/>
        <pc:sldMkLst>
          <pc:docMk/>
          <pc:sldMk cId="2207764430" sldId="296"/>
        </pc:sldMkLst>
        <pc:picChg chg="add">
          <ac:chgData name="Amit Rana" userId="8f571a18beb78cba" providerId="LiveId" clId="{37F9791C-AAA3-4EC9-8461-E4FF1F7ED859}" dt="2019-09-19T08:38:06.881" v="121"/>
          <ac:picMkLst>
            <pc:docMk/>
            <pc:sldMk cId="2207764430" sldId="296"/>
            <ac:picMk id="3074" creationId="{A3C27B03-76B3-45D1-B9EB-539176E1426D}"/>
          </ac:picMkLst>
        </pc:picChg>
      </pc:sldChg>
      <pc:sldChg chg="addSp add">
        <pc:chgData name="Amit Rana" userId="8f571a18beb78cba" providerId="LiveId" clId="{37F9791C-AAA3-4EC9-8461-E4FF1F7ED859}" dt="2019-09-19T08:38:13.190" v="123"/>
        <pc:sldMkLst>
          <pc:docMk/>
          <pc:sldMk cId="1696385863" sldId="297"/>
        </pc:sldMkLst>
        <pc:picChg chg="add">
          <ac:chgData name="Amit Rana" userId="8f571a18beb78cba" providerId="LiveId" clId="{37F9791C-AAA3-4EC9-8461-E4FF1F7ED859}" dt="2019-09-19T08:38:13.190" v="123"/>
          <ac:picMkLst>
            <pc:docMk/>
            <pc:sldMk cId="1696385863" sldId="297"/>
            <ac:picMk id="4098" creationId="{2D705860-7005-4C9E-BA19-C364259492EB}"/>
          </ac:picMkLst>
        </pc:picChg>
      </pc:sldChg>
      <pc:sldChg chg="addSp delSp modSp add">
        <pc:chgData name="Amit Rana" userId="8f571a18beb78cba" providerId="LiveId" clId="{37F9791C-AAA3-4EC9-8461-E4FF1F7ED859}" dt="2019-09-19T08:40:09.574" v="188"/>
        <pc:sldMkLst>
          <pc:docMk/>
          <pc:sldMk cId="637204578" sldId="298"/>
        </pc:sldMkLst>
        <pc:spChg chg="mod">
          <ac:chgData name="Amit Rana" userId="8f571a18beb78cba" providerId="LiveId" clId="{37F9791C-AAA3-4EC9-8461-E4FF1F7ED859}" dt="2019-09-19T08:40:09.574" v="188"/>
          <ac:spMkLst>
            <pc:docMk/>
            <pc:sldMk cId="637204578" sldId="298"/>
            <ac:spMk id="2" creationId="{813DC6A0-3783-4C68-B993-FDC7CABBDBAC}"/>
          </ac:spMkLst>
        </pc:spChg>
        <pc:spChg chg="add del mod">
          <ac:chgData name="Amit Rana" userId="8f571a18beb78cba" providerId="LiveId" clId="{37F9791C-AAA3-4EC9-8461-E4FF1F7ED859}" dt="2019-09-19T08:38:46.592" v="138"/>
          <ac:spMkLst>
            <pc:docMk/>
            <pc:sldMk cId="637204578" sldId="298"/>
            <ac:spMk id="3" creationId="{D93457D8-7209-4016-9027-EC5C5B12FF4F}"/>
          </ac:spMkLst>
        </pc:spChg>
        <pc:spChg chg="add del">
          <ac:chgData name="Amit Rana" userId="8f571a18beb78cba" providerId="LiveId" clId="{37F9791C-AAA3-4EC9-8461-E4FF1F7ED859}" dt="2019-09-19T08:38:27.422" v="126"/>
          <ac:spMkLst>
            <pc:docMk/>
            <pc:sldMk cId="637204578" sldId="298"/>
            <ac:spMk id="4" creationId="{AE77DF9B-5D41-4B4F-BB5E-720F8242DFEB}"/>
          </ac:spMkLst>
        </pc:spChg>
        <pc:picChg chg="add del">
          <ac:chgData name="Amit Rana" userId="8f571a18beb78cba" providerId="LiveId" clId="{37F9791C-AAA3-4EC9-8461-E4FF1F7ED859}" dt="2019-09-19T08:38:54.041" v="140"/>
          <ac:picMkLst>
            <pc:docMk/>
            <pc:sldMk cId="637204578" sldId="298"/>
            <ac:picMk id="5123" creationId="{E4FEA0E6-AEF8-4DD7-8F99-15ECFA2B51FF}"/>
          </ac:picMkLst>
        </pc:picChg>
      </pc:sldChg>
      <pc:sldChg chg="addSp add">
        <pc:chgData name="Amit Rana" userId="8f571a18beb78cba" providerId="LiveId" clId="{37F9791C-AAA3-4EC9-8461-E4FF1F7ED859}" dt="2019-09-19T08:38:56.124" v="142"/>
        <pc:sldMkLst>
          <pc:docMk/>
          <pc:sldMk cId="966714734" sldId="299"/>
        </pc:sldMkLst>
        <pc:picChg chg="add">
          <ac:chgData name="Amit Rana" userId="8f571a18beb78cba" providerId="LiveId" clId="{37F9791C-AAA3-4EC9-8461-E4FF1F7ED859}" dt="2019-09-19T08:38:56.124" v="142"/>
          <ac:picMkLst>
            <pc:docMk/>
            <pc:sldMk cId="966714734" sldId="299"/>
            <ac:picMk id="6146" creationId="{8EFFBA83-7AF9-43AC-8464-46E2D520FF30}"/>
          </ac:picMkLst>
        </pc:picChg>
      </pc:sldChg>
      <pc:sldChg chg="addSp add">
        <pc:chgData name="Amit Rana" userId="8f571a18beb78cba" providerId="LiveId" clId="{37F9791C-AAA3-4EC9-8461-E4FF1F7ED859}" dt="2019-09-19T08:39:11.184" v="144"/>
        <pc:sldMkLst>
          <pc:docMk/>
          <pc:sldMk cId="4064422730" sldId="300"/>
        </pc:sldMkLst>
        <pc:picChg chg="add">
          <ac:chgData name="Amit Rana" userId="8f571a18beb78cba" providerId="LiveId" clId="{37F9791C-AAA3-4EC9-8461-E4FF1F7ED859}" dt="2019-09-19T08:39:11.184" v="144"/>
          <ac:picMkLst>
            <pc:docMk/>
            <pc:sldMk cId="4064422730" sldId="300"/>
            <ac:picMk id="7170" creationId="{0AC49050-0A7A-47C8-9911-F85DFD7924D9}"/>
          </ac:picMkLst>
        </pc:picChg>
      </pc:sldChg>
      <pc:sldChg chg="modSp add">
        <pc:chgData name="Amit Rana" userId="8f571a18beb78cba" providerId="LiveId" clId="{37F9791C-AAA3-4EC9-8461-E4FF1F7ED859}" dt="2019-09-19T08:40:05.419" v="187"/>
        <pc:sldMkLst>
          <pc:docMk/>
          <pc:sldMk cId="4028826131" sldId="301"/>
        </pc:sldMkLst>
        <pc:spChg chg="mod">
          <ac:chgData name="Amit Rana" userId="8f571a18beb78cba" providerId="LiveId" clId="{37F9791C-AAA3-4EC9-8461-E4FF1F7ED859}" dt="2019-09-19T08:40:05.419" v="187"/>
          <ac:spMkLst>
            <pc:docMk/>
            <pc:sldMk cId="4028826131" sldId="301"/>
            <ac:spMk id="2" creationId="{DDDFAF2B-D68B-414B-974C-ECD84A892BFF}"/>
          </ac:spMkLst>
        </pc:spChg>
        <pc:spChg chg="mod">
          <ac:chgData name="Amit Rana" userId="8f571a18beb78cba" providerId="LiveId" clId="{37F9791C-AAA3-4EC9-8461-E4FF1F7ED859}" dt="2019-09-19T08:39:26.999" v="148" actId="5793"/>
          <ac:spMkLst>
            <pc:docMk/>
            <pc:sldMk cId="4028826131" sldId="301"/>
            <ac:spMk id="3" creationId="{DD6D0959-0BD2-43EB-913C-C00AB8C8A5B1}"/>
          </ac:spMkLst>
        </pc:spChg>
      </pc:sldChg>
      <pc:sldChg chg="addSp add">
        <pc:chgData name="Amit Rana" userId="8f571a18beb78cba" providerId="LiveId" clId="{37F9791C-AAA3-4EC9-8461-E4FF1F7ED859}" dt="2019-09-19T08:39:36.967" v="158"/>
        <pc:sldMkLst>
          <pc:docMk/>
          <pc:sldMk cId="1481295094" sldId="302"/>
        </pc:sldMkLst>
        <pc:picChg chg="add">
          <ac:chgData name="Amit Rana" userId="8f571a18beb78cba" providerId="LiveId" clId="{37F9791C-AAA3-4EC9-8461-E4FF1F7ED859}" dt="2019-09-19T08:39:36.967" v="158"/>
          <ac:picMkLst>
            <pc:docMk/>
            <pc:sldMk cId="1481295094" sldId="302"/>
            <ac:picMk id="8194" creationId="{AE47D873-616E-4851-B7DB-EF72C7C80BC3}"/>
          </ac:picMkLst>
        </pc:picChg>
      </pc:sldChg>
      <pc:sldChg chg="addSp delSp modSp add">
        <pc:chgData name="Amit Rana" userId="8f571a18beb78cba" providerId="LiveId" clId="{37F9791C-AAA3-4EC9-8461-E4FF1F7ED859}" dt="2019-09-19T08:40:20.799" v="190"/>
        <pc:sldMkLst>
          <pc:docMk/>
          <pc:sldMk cId="572471079" sldId="303"/>
        </pc:sldMkLst>
        <pc:spChg chg="mod">
          <ac:chgData name="Amit Rana" userId="8f571a18beb78cba" providerId="LiveId" clId="{37F9791C-AAA3-4EC9-8461-E4FF1F7ED859}" dt="2019-09-19T08:40:00.792" v="185" actId="207"/>
          <ac:spMkLst>
            <pc:docMk/>
            <pc:sldMk cId="572471079" sldId="303"/>
            <ac:spMk id="2" creationId="{7F1291EE-0827-477D-AA8C-476CB6BCA692}"/>
          </ac:spMkLst>
        </pc:spChg>
        <pc:spChg chg="mod">
          <ac:chgData name="Amit Rana" userId="8f571a18beb78cba" providerId="LiveId" clId="{37F9791C-AAA3-4EC9-8461-E4FF1F7ED859}" dt="2019-09-19T08:39:50.278" v="163" actId="20577"/>
          <ac:spMkLst>
            <pc:docMk/>
            <pc:sldMk cId="572471079" sldId="303"/>
            <ac:spMk id="3" creationId="{003353D6-671A-4D27-8128-07F5F5BFD965}"/>
          </ac:spMkLst>
        </pc:spChg>
        <pc:picChg chg="add del">
          <ac:chgData name="Amit Rana" userId="8f571a18beb78cba" providerId="LiveId" clId="{37F9791C-AAA3-4EC9-8461-E4FF1F7ED859}" dt="2019-09-19T08:40:20.799" v="190"/>
          <ac:picMkLst>
            <pc:docMk/>
            <pc:sldMk cId="572471079" sldId="303"/>
            <ac:picMk id="9218" creationId="{A1A07EF5-79B7-40BA-B7DD-F5675F05C760}"/>
          </ac:picMkLst>
        </pc:picChg>
      </pc:sldChg>
      <pc:sldChg chg="addSp add">
        <pc:chgData name="Amit Rana" userId="8f571a18beb78cba" providerId="LiveId" clId="{37F9791C-AAA3-4EC9-8461-E4FF1F7ED859}" dt="2019-09-19T08:40:22.533" v="192"/>
        <pc:sldMkLst>
          <pc:docMk/>
          <pc:sldMk cId="218842017" sldId="304"/>
        </pc:sldMkLst>
        <pc:picChg chg="add">
          <ac:chgData name="Amit Rana" userId="8f571a18beb78cba" providerId="LiveId" clId="{37F9791C-AAA3-4EC9-8461-E4FF1F7ED859}" dt="2019-09-19T08:40:22.533" v="192"/>
          <ac:picMkLst>
            <pc:docMk/>
            <pc:sldMk cId="218842017" sldId="304"/>
            <ac:picMk id="10242" creationId="{F41142E9-08F3-4CB2-8F8C-1A6630ED8D5B}"/>
          </ac:picMkLst>
        </pc:picChg>
      </pc:sldChg>
      <pc:sldChg chg="addSp delSp modSp add">
        <pc:chgData name="Amit Rana" userId="8f571a18beb78cba" providerId="LiveId" clId="{37F9791C-AAA3-4EC9-8461-E4FF1F7ED859}" dt="2019-09-19T10:18:28.627" v="203"/>
        <pc:sldMkLst>
          <pc:docMk/>
          <pc:sldMk cId="1403734696" sldId="305"/>
        </pc:sldMkLst>
        <pc:spChg chg="mod">
          <ac:chgData name="Amit Rana" userId="8f571a18beb78cba" providerId="LiveId" clId="{37F9791C-AAA3-4EC9-8461-E4FF1F7ED859}" dt="2019-09-19T10:18:28.627" v="203"/>
          <ac:spMkLst>
            <pc:docMk/>
            <pc:sldMk cId="1403734696" sldId="305"/>
            <ac:spMk id="2" creationId="{3668B696-5D58-46B3-A074-35860E3CD562}"/>
          </ac:spMkLst>
        </pc:spChg>
        <pc:spChg chg="add del mod">
          <ac:chgData name="Amit Rana" userId="8f571a18beb78cba" providerId="LiveId" clId="{37F9791C-AAA3-4EC9-8461-E4FF1F7ED859}" dt="2019-09-19T08:40:56.178" v="196"/>
          <ac:spMkLst>
            <pc:docMk/>
            <pc:sldMk cId="1403734696" sldId="305"/>
            <ac:spMk id="3" creationId="{C9374B96-130E-420C-BC7E-8DAF6490CA9F}"/>
          </ac:spMkLst>
        </pc:spChg>
        <pc:spChg chg="add del">
          <ac:chgData name="Amit Rana" userId="8f571a18beb78cba" providerId="LiveId" clId="{37F9791C-AAA3-4EC9-8461-E4FF1F7ED859}" dt="2019-09-19T08:40:48.828" v="195"/>
          <ac:spMkLst>
            <pc:docMk/>
            <pc:sldMk cId="1403734696" sldId="305"/>
            <ac:spMk id="4" creationId="{01CDF77E-73C3-4C4B-8EDD-B9E7B427B95A}"/>
          </ac:spMkLst>
        </pc:spChg>
      </pc:sldChg>
      <pc:sldChg chg="addSp add">
        <pc:chgData name="Amit Rana" userId="8f571a18beb78cba" providerId="LiveId" clId="{37F9791C-AAA3-4EC9-8461-E4FF1F7ED859}" dt="2019-09-19T08:42:41.554" v="198"/>
        <pc:sldMkLst>
          <pc:docMk/>
          <pc:sldMk cId="3582827934" sldId="306"/>
        </pc:sldMkLst>
        <pc:picChg chg="add">
          <ac:chgData name="Amit Rana" userId="8f571a18beb78cba" providerId="LiveId" clId="{37F9791C-AAA3-4EC9-8461-E4FF1F7ED859}" dt="2019-09-19T08:42:41.554" v="198"/>
          <ac:picMkLst>
            <pc:docMk/>
            <pc:sldMk cId="3582827934" sldId="306"/>
            <ac:picMk id="1026" creationId="{7BB2C903-C398-4FF7-874B-4C6CFEDEEEFE}"/>
          </ac:picMkLst>
        </pc:picChg>
      </pc:sldChg>
      <pc:sldChg chg="addSp delSp modSp add">
        <pc:chgData name="Amit Rana" userId="8f571a18beb78cba" providerId="LiveId" clId="{37F9791C-AAA3-4EC9-8461-E4FF1F7ED859}" dt="2019-09-19T10:18:31.136" v="204"/>
        <pc:sldMkLst>
          <pc:docMk/>
          <pc:sldMk cId="4000342828" sldId="307"/>
        </pc:sldMkLst>
        <pc:spChg chg="mod">
          <ac:chgData name="Amit Rana" userId="8f571a18beb78cba" providerId="LiveId" clId="{37F9791C-AAA3-4EC9-8461-E4FF1F7ED859}" dt="2019-09-19T10:18:31.136" v="204"/>
          <ac:spMkLst>
            <pc:docMk/>
            <pc:sldMk cId="4000342828" sldId="307"/>
            <ac:spMk id="2" creationId="{69FE09D5-AEBC-445E-9B66-FE4C01E8A78D}"/>
          </ac:spMkLst>
        </pc:spChg>
        <pc:spChg chg="add del mod">
          <ac:chgData name="Amit Rana" userId="8f571a18beb78cba" providerId="LiveId" clId="{37F9791C-AAA3-4EC9-8461-E4FF1F7ED859}" dt="2019-09-19T10:18:21.954" v="202"/>
          <ac:spMkLst>
            <pc:docMk/>
            <pc:sldMk cId="4000342828" sldId="307"/>
            <ac:spMk id="3" creationId="{0C74AD83-4817-4DB4-8C44-BC874D5AB2AD}"/>
          </ac:spMkLst>
        </pc:spChg>
        <pc:spChg chg="add del">
          <ac:chgData name="Amit Rana" userId="8f571a18beb78cba" providerId="LiveId" clId="{37F9791C-AAA3-4EC9-8461-E4FF1F7ED859}" dt="2019-09-19T10:18:14.775" v="201"/>
          <ac:spMkLst>
            <pc:docMk/>
            <pc:sldMk cId="4000342828" sldId="307"/>
            <ac:spMk id="4" creationId="{B31DB109-058C-4F17-AED7-B62C44BC3765}"/>
          </ac:spMkLst>
        </pc:spChg>
      </pc:sldChg>
      <pc:sldChg chg="addSp add">
        <pc:chgData name="Amit Rana" userId="8f571a18beb78cba" providerId="LiveId" clId="{37F9791C-AAA3-4EC9-8461-E4FF1F7ED859}" dt="2019-09-19T10:18:51.449" v="206"/>
        <pc:sldMkLst>
          <pc:docMk/>
          <pc:sldMk cId="1118503189" sldId="308"/>
        </pc:sldMkLst>
        <pc:picChg chg="add">
          <ac:chgData name="Amit Rana" userId="8f571a18beb78cba" providerId="LiveId" clId="{37F9791C-AAA3-4EC9-8461-E4FF1F7ED859}" dt="2019-09-19T10:18:51.449" v="206"/>
          <ac:picMkLst>
            <pc:docMk/>
            <pc:sldMk cId="1118503189" sldId="308"/>
            <ac:picMk id="3074" creationId="{66891783-F7FB-4D6E-A3A6-35AD8377FCDD}"/>
          </ac:picMkLst>
        </pc:picChg>
      </pc:sldChg>
      <pc:sldChg chg="modSp add">
        <pc:chgData name="Amit Rana" userId="8f571a18beb78cba" providerId="LiveId" clId="{37F9791C-AAA3-4EC9-8461-E4FF1F7ED859}" dt="2019-09-19T10:19:03.746" v="212"/>
        <pc:sldMkLst>
          <pc:docMk/>
          <pc:sldMk cId="2574703056" sldId="309"/>
        </pc:sldMkLst>
        <pc:spChg chg="mod">
          <ac:chgData name="Amit Rana" userId="8f571a18beb78cba" providerId="LiveId" clId="{37F9791C-AAA3-4EC9-8461-E4FF1F7ED859}" dt="2019-09-19T10:19:03.746" v="212"/>
          <ac:spMkLst>
            <pc:docMk/>
            <pc:sldMk cId="2574703056" sldId="309"/>
            <ac:spMk id="2" creationId="{569E94E3-8185-47AC-BAAF-CFB3E6169C00}"/>
          </ac:spMkLst>
        </pc:spChg>
        <pc:spChg chg="mod">
          <ac:chgData name="Amit Rana" userId="8f571a18beb78cba" providerId="LiveId" clId="{37F9791C-AAA3-4EC9-8461-E4FF1F7ED859}" dt="2019-09-19T10:18:58.165" v="211" actId="20577"/>
          <ac:spMkLst>
            <pc:docMk/>
            <pc:sldMk cId="2574703056" sldId="309"/>
            <ac:spMk id="3" creationId="{A5CAF158-5139-4FD2-B350-FD8A7A3CC069}"/>
          </ac:spMkLst>
        </pc:spChg>
      </pc:sldChg>
      <pc:sldChg chg="addSp add">
        <pc:chgData name="Amit Rana" userId="8f571a18beb78cba" providerId="LiveId" clId="{37F9791C-AAA3-4EC9-8461-E4FF1F7ED859}" dt="2019-09-19T10:19:12.657" v="214"/>
        <pc:sldMkLst>
          <pc:docMk/>
          <pc:sldMk cId="4227332771" sldId="310"/>
        </pc:sldMkLst>
        <pc:picChg chg="add">
          <ac:chgData name="Amit Rana" userId="8f571a18beb78cba" providerId="LiveId" clId="{37F9791C-AAA3-4EC9-8461-E4FF1F7ED859}" dt="2019-09-19T10:19:12.657" v="214"/>
          <ac:picMkLst>
            <pc:docMk/>
            <pc:sldMk cId="4227332771" sldId="310"/>
            <ac:picMk id="4098" creationId="{37F646D9-4854-401D-9309-13A3110630CC}"/>
          </ac:picMkLst>
        </pc:picChg>
      </pc:sldChg>
      <pc:sldChg chg="addSp add">
        <pc:chgData name="Amit Rana" userId="8f571a18beb78cba" providerId="LiveId" clId="{37F9791C-AAA3-4EC9-8461-E4FF1F7ED859}" dt="2019-09-19T10:19:21.903" v="216"/>
        <pc:sldMkLst>
          <pc:docMk/>
          <pc:sldMk cId="1982360876" sldId="311"/>
        </pc:sldMkLst>
        <pc:picChg chg="add">
          <ac:chgData name="Amit Rana" userId="8f571a18beb78cba" providerId="LiveId" clId="{37F9791C-AAA3-4EC9-8461-E4FF1F7ED859}" dt="2019-09-19T10:19:21.903" v="216"/>
          <ac:picMkLst>
            <pc:docMk/>
            <pc:sldMk cId="1982360876" sldId="311"/>
            <ac:picMk id="5122" creationId="{88CEFA52-9CA8-4B71-B9CF-FCE4A6C03BAC}"/>
          </ac:picMkLst>
        </pc:picChg>
      </pc:sldChg>
      <pc:sldChg chg="addSp add">
        <pc:chgData name="Amit Rana" userId="8f571a18beb78cba" providerId="LiveId" clId="{37F9791C-AAA3-4EC9-8461-E4FF1F7ED859}" dt="2019-09-19T10:19:34.310" v="218"/>
        <pc:sldMkLst>
          <pc:docMk/>
          <pc:sldMk cId="3366374934" sldId="312"/>
        </pc:sldMkLst>
        <pc:picChg chg="add">
          <ac:chgData name="Amit Rana" userId="8f571a18beb78cba" providerId="LiveId" clId="{37F9791C-AAA3-4EC9-8461-E4FF1F7ED859}" dt="2019-09-19T10:19:34.310" v="218"/>
          <ac:picMkLst>
            <pc:docMk/>
            <pc:sldMk cId="3366374934" sldId="312"/>
            <ac:picMk id="6146" creationId="{2C997B8B-0390-41ED-B2D0-FF219A41A70D}"/>
          </ac:picMkLst>
        </pc:picChg>
      </pc:sldChg>
      <pc:sldChg chg="addSp delSp modSp add">
        <pc:chgData name="Amit Rana" userId="8f571a18beb78cba" providerId="LiveId" clId="{37F9791C-AAA3-4EC9-8461-E4FF1F7ED859}" dt="2019-09-19T10:20:52.099" v="254" actId="27636"/>
        <pc:sldMkLst>
          <pc:docMk/>
          <pc:sldMk cId="1295713805" sldId="313"/>
        </pc:sldMkLst>
        <pc:spChg chg="add del mod">
          <ac:chgData name="Amit Rana" userId="8f571a18beb78cba" providerId="LiveId" clId="{37F9791C-AAA3-4EC9-8461-E4FF1F7ED859}" dt="2019-09-19T10:20:52.099" v="254" actId="27636"/>
          <ac:spMkLst>
            <pc:docMk/>
            <pc:sldMk cId="1295713805" sldId="313"/>
            <ac:spMk id="3" creationId="{46E0F248-698C-401D-A8E5-49F9FB55F9AD}"/>
          </ac:spMkLst>
        </pc:spChg>
        <pc:spChg chg="add del">
          <ac:chgData name="Amit Rana" userId="8f571a18beb78cba" providerId="LiveId" clId="{37F9791C-AAA3-4EC9-8461-E4FF1F7ED859}" dt="2019-09-19T10:19:57.069" v="221"/>
          <ac:spMkLst>
            <pc:docMk/>
            <pc:sldMk cId="1295713805" sldId="313"/>
            <ac:spMk id="4" creationId="{2B8FD622-F70E-4DA8-A692-831D5E48A212}"/>
          </ac:spMkLst>
        </pc:spChg>
      </pc:sldChg>
      <pc:sldChg chg="addSp add">
        <pc:chgData name="Amit Rana" userId="8f571a18beb78cba" providerId="LiveId" clId="{37F9791C-AAA3-4EC9-8461-E4FF1F7ED859}" dt="2019-09-19T10:21:03.263" v="256"/>
        <pc:sldMkLst>
          <pc:docMk/>
          <pc:sldMk cId="2600555691" sldId="314"/>
        </pc:sldMkLst>
        <pc:picChg chg="add">
          <ac:chgData name="Amit Rana" userId="8f571a18beb78cba" providerId="LiveId" clId="{37F9791C-AAA3-4EC9-8461-E4FF1F7ED859}" dt="2019-09-19T10:21:03.263" v="256"/>
          <ac:picMkLst>
            <pc:docMk/>
            <pc:sldMk cId="2600555691" sldId="314"/>
            <ac:picMk id="8194" creationId="{9D972E4E-0F0A-4005-B975-2A11ECDC7493}"/>
          </ac:picMkLst>
        </pc:picChg>
      </pc:sldChg>
      <pc:sldChg chg="addSp add">
        <pc:chgData name="Amit Rana" userId="8f571a18beb78cba" providerId="LiveId" clId="{37F9791C-AAA3-4EC9-8461-E4FF1F7ED859}" dt="2019-09-19T10:21:11.606" v="258"/>
        <pc:sldMkLst>
          <pc:docMk/>
          <pc:sldMk cId="828493272" sldId="315"/>
        </pc:sldMkLst>
        <pc:picChg chg="add">
          <ac:chgData name="Amit Rana" userId="8f571a18beb78cba" providerId="LiveId" clId="{37F9791C-AAA3-4EC9-8461-E4FF1F7ED859}" dt="2019-09-19T10:21:11.606" v="258"/>
          <ac:picMkLst>
            <pc:docMk/>
            <pc:sldMk cId="828493272" sldId="315"/>
            <ac:picMk id="9218" creationId="{6E8094D5-9B04-411E-9466-B364107A45C9}"/>
          </ac:picMkLst>
        </pc:picChg>
      </pc:sldChg>
      <pc:sldChg chg="addSp add">
        <pc:chgData name="Amit Rana" userId="8f571a18beb78cba" providerId="LiveId" clId="{37F9791C-AAA3-4EC9-8461-E4FF1F7ED859}" dt="2019-09-19T10:21:31.034" v="260"/>
        <pc:sldMkLst>
          <pc:docMk/>
          <pc:sldMk cId="1797119804" sldId="316"/>
        </pc:sldMkLst>
        <pc:picChg chg="add">
          <ac:chgData name="Amit Rana" userId="8f571a18beb78cba" providerId="LiveId" clId="{37F9791C-AAA3-4EC9-8461-E4FF1F7ED859}" dt="2019-09-19T10:21:31.034" v="260"/>
          <ac:picMkLst>
            <pc:docMk/>
            <pc:sldMk cId="1797119804" sldId="316"/>
            <ac:picMk id="10242" creationId="{AE98DC1B-BBF9-4AED-8B29-4C34FFD52B34}"/>
          </ac:picMkLst>
        </pc:picChg>
      </pc:sldChg>
    </pc:docChg>
  </pc:docChgLst>
  <pc:docChgLst>
    <pc:chgData name="Amit Rana" userId="8f571a18beb78cba" providerId="LiveId" clId="{B19AE735-41B1-425B-9DEE-0F120A6D8DCA}"/>
    <pc:docChg chg="undo custSel addSld delSld modSld sldOrd">
      <pc:chgData name="Amit Rana" userId="8f571a18beb78cba" providerId="LiveId" clId="{B19AE735-41B1-425B-9DEE-0F120A6D8DCA}" dt="2019-10-12T11:16:41.195" v="336"/>
      <pc:docMkLst>
        <pc:docMk/>
      </pc:docMkLst>
      <pc:sldChg chg="del">
        <pc:chgData name="Amit Rana" userId="8f571a18beb78cba" providerId="LiveId" clId="{B19AE735-41B1-425B-9DEE-0F120A6D8DCA}" dt="2019-10-12T07:44:29.349" v="15" actId="2696"/>
        <pc:sldMkLst>
          <pc:docMk/>
          <pc:sldMk cId="1078115931" sldId="263"/>
        </pc:sldMkLst>
      </pc:sldChg>
      <pc:sldChg chg="del">
        <pc:chgData name="Amit Rana" userId="8f571a18beb78cba" providerId="LiveId" clId="{B19AE735-41B1-425B-9DEE-0F120A6D8DCA}" dt="2019-10-12T07:44:36.270" v="20" actId="2696"/>
        <pc:sldMkLst>
          <pc:docMk/>
          <pc:sldMk cId="1065346337" sldId="264"/>
        </pc:sldMkLst>
      </pc:sldChg>
      <pc:sldChg chg="del">
        <pc:chgData name="Amit Rana" userId="8f571a18beb78cba" providerId="LiveId" clId="{B19AE735-41B1-425B-9DEE-0F120A6D8DCA}" dt="2019-10-12T07:44:30.987" v="16" actId="2696"/>
        <pc:sldMkLst>
          <pc:docMk/>
          <pc:sldMk cId="3016080644" sldId="265"/>
        </pc:sldMkLst>
      </pc:sldChg>
      <pc:sldChg chg="del">
        <pc:chgData name="Amit Rana" userId="8f571a18beb78cba" providerId="LiveId" clId="{B19AE735-41B1-425B-9DEE-0F120A6D8DCA}" dt="2019-10-12T07:44:34.119" v="18" actId="2696"/>
        <pc:sldMkLst>
          <pc:docMk/>
          <pc:sldMk cId="1077373403" sldId="266"/>
        </pc:sldMkLst>
      </pc:sldChg>
      <pc:sldChg chg="del">
        <pc:chgData name="Amit Rana" userId="8f571a18beb78cba" providerId="LiveId" clId="{B19AE735-41B1-425B-9DEE-0F120A6D8DCA}" dt="2019-10-12T07:44:35.532" v="19" actId="2696"/>
        <pc:sldMkLst>
          <pc:docMk/>
          <pc:sldMk cId="3390945072" sldId="267"/>
        </pc:sldMkLst>
      </pc:sldChg>
      <pc:sldChg chg="del">
        <pc:chgData name="Amit Rana" userId="8f571a18beb78cba" providerId="LiveId" clId="{B19AE735-41B1-425B-9DEE-0F120A6D8DCA}" dt="2019-10-12T07:44:32.584" v="17" actId="2696"/>
        <pc:sldMkLst>
          <pc:docMk/>
          <pc:sldMk cId="4149892047" sldId="268"/>
        </pc:sldMkLst>
      </pc:sldChg>
      <pc:sldChg chg="del">
        <pc:chgData name="Amit Rana" userId="8f571a18beb78cba" providerId="LiveId" clId="{B19AE735-41B1-425B-9DEE-0F120A6D8DCA}" dt="2019-10-12T07:44:26.880" v="14" actId="2696"/>
        <pc:sldMkLst>
          <pc:docMk/>
          <pc:sldMk cId="813441886" sldId="269"/>
        </pc:sldMkLst>
      </pc:sldChg>
      <pc:sldChg chg="del">
        <pc:chgData name="Amit Rana" userId="8f571a18beb78cba" providerId="LiveId" clId="{B19AE735-41B1-425B-9DEE-0F120A6D8DCA}" dt="2019-10-12T07:44:23.778" v="12" actId="2696"/>
        <pc:sldMkLst>
          <pc:docMk/>
          <pc:sldMk cId="3560732025" sldId="270"/>
        </pc:sldMkLst>
      </pc:sldChg>
      <pc:sldChg chg="del">
        <pc:chgData name="Amit Rana" userId="8f571a18beb78cba" providerId="LiveId" clId="{B19AE735-41B1-425B-9DEE-0F120A6D8DCA}" dt="2019-10-12T07:44:24.868" v="13" actId="2696"/>
        <pc:sldMkLst>
          <pc:docMk/>
          <pc:sldMk cId="2254976054" sldId="271"/>
        </pc:sldMkLst>
      </pc:sldChg>
      <pc:sldChg chg="addSp delSp modSp add">
        <pc:chgData name="Amit Rana" userId="8f571a18beb78cba" providerId="LiveId" clId="{B19AE735-41B1-425B-9DEE-0F120A6D8DCA}" dt="2019-10-12T07:52:34.188" v="80"/>
        <pc:sldMkLst>
          <pc:docMk/>
          <pc:sldMk cId="3012564329" sldId="321"/>
        </pc:sldMkLst>
        <pc:spChg chg="mod">
          <ac:chgData name="Amit Rana" userId="8f571a18beb78cba" providerId="LiveId" clId="{B19AE735-41B1-425B-9DEE-0F120A6D8DCA}" dt="2019-10-12T07:28:51.476" v="11" actId="113"/>
          <ac:spMkLst>
            <pc:docMk/>
            <pc:sldMk cId="3012564329" sldId="321"/>
            <ac:spMk id="2" creationId="{F19C3280-B3A9-4B87-85A8-24D9A6201A86}"/>
          </ac:spMkLst>
        </pc:spChg>
        <pc:spChg chg="add del">
          <ac:chgData name="Amit Rana" userId="8f571a18beb78cba" providerId="LiveId" clId="{B19AE735-41B1-425B-9DEE-0F120A6D8DCA}" dt="2019-10-12T07:52:34.188" v="80"/>
          <ac:spMkLst>
            <pc:docMk/>
            <pc:sldMk cId="3012564329" sldId="321"/>
            <ac:spMk id="3" creationId="{51644F12-7752-456E-9F01-95416524263A}"/>
          </ac:spMkLst>
        </pc:spChg>
        <pc:spChg chg="add del">
          <ac:chgData name="Amit Rana" userId="8f571a18beb78cba" providerId="LiveId" clId="{B19AE735-41B1-425B-9DEE-0F120A6D8DCA}" dt="2019-10-12T07:52:34.188" v="80"/>
          <ac:spMkLst>
            <pc:docMk/>
            <pc:sldMk cId="3012564329" sldId="321"/>
            <ac:spMk id="4" creationId="{F54CF4E1-B23F-4BD1-A117-B84ADC8D7360}"/>
          </ac:spMkLst>
        </pc:spChg>
      </pc:sldChg>
      <pc:sldChg chg="addSp add">
        <pc:chgData name="Amit Rana" userId="8f571a18beb78cba" providerId="LiveId" clId="{B19AE735-41B1-425B-9DEE-0F120A6D8DCA}" dt="2019-10-12T07:46:36.159" v="22"/>
        <pc:sldMkLst>
          <pc:docMk/>
          <pc:sldMk cId="1472871051" sldId="322"/>
        </pc:sldMkLst>
        <pc:picChg chg="add">
          <ac:chgData name="Amit Rana" userId="8f571a18beb78cba" providerId="LiveId" clId="{B19AE735-41B1-425B-9DEE-0F120A6D8DCA}" dt="2019-10-12T07:46:36.159" v="22"/>
          <ac:picMkLst>
            <pc:docMk/>
            <pc:sldMk cId="1472871051" sldId="322"/>
            <ac:picMk id="1026" creationId="{FD3DBFE3-C43C-4738-B748-2C577253B334}"/>
          </ac:picMkLst>
        </pc:picChg>
      </pc:sldChg>
      <pc:sldChg chg="addSp add">
        <pc:chgData name="Amit Rana" userId="8f571a18beb78cba" providerId="LiveId" clId="{B19AE735-41B1-425B-9DEE-0F120A6D8DCA}" dt="2019-10-12T07:46:44.582" v="24"/>
        <pc:sldMkLst>
          <pc:docMk/>
          <pc:sldMk cId="3083702999" sldId="323"/>
        </pc:sldMkLst>
        <pc:picChg chg="add">
          <ac:chgData name="Amit Rana" userId="8f571a18beb78cba" providerId="LiveId" clId="{B19AE735-41B1-425B-9DEE-0F120A6D8DCA}" dt="2019-10-12T07:46:44.582" v="24"/>
          <ac:picMkLst>
            <pc:docMk/>
            <pc:sldMk cId="3083702999" sldId="323"/>
            <ac:picMk id="2050" creationId="{09A113B2-7E0C-4C31-B5B4-F8C31AF0CEA1}"/>
          </ac:picMkLst>
        </pc:picChg>
      </pc:sldChg>
      <pc:sldChg chg="addSp delSp modSp add">
        <pc:chgData name="Amit Rana" userId="8f571a18beb78cba" providerId="LiveId" clId="{B19AE735-41B1-425B-9DEE-0F120A6D8DCA}" dt="2019-10-12T07:47:27.332" v="31" actId="113"/>
        <pc:sldMkLst>
          <pc:docMk/>
          <pc:sldMk cId="3779088937" sldId="324"/>
        </pc:sldMkLst>
        <pc:spChg chg="add del mod">
          <ac:chgData name="Amit Rana" userId="8f571a18beb78cba" providerId="LiveId" clId="{B19AE735-41B1-425B-9DEE-0F120A6D8DCA}" dt="2019-10-12T07:47:27.332" v="31" actId="113"/>
          <ac:spMkLst>
            <pc:docMk/>
            <pc:sldMk cId="3779088937" sldId="324"/>
            <ac:spMk id="3" creationId="{2F134EE3-E95B-4145-9703-119F50EF8509}"/>
          </ac:spMkLst>
        </pc:spChg>
        <pc:spChg chg="add del">
          <ac:chgData name="Amit Rana" userId="8f571a18beb78cba" providerId="LiveId" clId="{B19AE735-41B1-425B-9DEE-0F120A6D8DCA}" dt="2019-10-12T07:47:14.984" v="27"/>
          <ac:spMkLst>
            <pc:docMk/>
            <pc:sldMk cId="3779088937" sldId="324"/>
            <ac:spMk id="4" creationId="{33D67E8D-E113-4661-B5EF-6C346C452DDC}"/>
          </ac:spMkLst>
        </pc:spChg>
      </pc:sldChg>
      <pc:sldChg chg="addSp add">
        <pc:chgData name="Amit Rana" userId="8f571a18beb78cba" providerId="LiveId" clId="{B19AE735-41B1-425B-9DEE-0F120A6D8DCA}" dt="2019-10-12T07:47:39.476" v="33"/>
        <pc:sldMkLst>
          <pc:docMk/>
          <pc:sldMk cId="2143572975" sldId="325"/>
        </pc:sldMkLst>
        <pc:picChg chg="add">
          <ac:chgData name="Amit Rana" userId="8f571a18beb78cba" providerId="LiveId" clId="{B19AE735-41B1-425B-9DEE-0F120A6D8DCA}" dt="2019-10-12T07:47:39.476" v="33"/>
          <ac:picMkLst>
            <pc:docMk/>
            <pc:sldMk cId="2143572975" sldId="325"/>
            <ac:picMk id="4098" creationId="{49F9BBB2-8565-4B6B-8FBE-CC3DAB4397A7}"/>
          </ac:picMkLst>
        </pc:picChg>
      </pc:sldChg>
      <pc:sldChg chg="add">
        <pc:chgData name="Amit Rana" userId="8f571a18beb78cba" providerId="LiveId" clId="{B19AE735-41B1-425B-9DEE-0F120A6D8DCA}" dt="2019-10-12T07:48:03.772" v="34"/>
        <pc:sldMkLst>
          <pc:docMk/>
          <pc:sldMk cId="1953833789" sldId="326"/>
        </pc:sldMkLst>
      </pc:sldChg>
      <pc:sldChg chg="modSp add">
        <pc:chgData name="Amit Rana" userId="8f571a18beb78cba" providerId="LiveId" clId="{B19AE735-41B1-425B-9DEE-0F120A6D8DCA}" dt="2019-10-12T07:48:06.329" v="37" actId="5793"/>
        <pc:sldMkLst>
          <pc:docMk/>
          <pc:sldMk cId="464839567" sldId="327"/>
        </pc:sldMkLst>
        <pc:spChg chg="mod">
          <ac:chgData name="Amit Rana" userId="8f571a18beb78cba" providerId="LiveId" clId="{B19AE735-41B1-425B-9DEE-0F120A6D8DCA}" dt="2019-10-12T07:48:06.329" v="37" actId="5793"/>
          <ac:spMkLst>
            <pc:docMk/>
            <pc:sldMk cId="464839567" sldId="327"/>
            <ac:spMk id="3" creationId="{3A10C121-1004-47D1-96D4-8D111AB8691C}"/>
          </ac:spMkLst>
        </pc:spChg>
      </pc:sldChg>
      <pc:sldChg chg="addSp delSp modSp add">
        <pc:chgData name="Amit Rana" userId="8f571a18beb78cba" providerId="LiveId" clId="{B19AE735-41B1-425B-9DEE-0F120A6D8DCA}" dt="2019-10-12T07:49:06.558" v="52" actId="20577"/>
        <pc:sldMkLst>
          <pc:docMk/>
          <pc:sldMk cId="4108469861" sldId="328"/>
        </pc:sldMkLst>
        <pc:spChg chg="add del mod">
          <ac:chgData name="Amit Rana" userId="8f571a18beb78cba" providerId="LiveId" clId="{B19AE735-41B1-425B-9DEE-0F120A6D8DCA}" dt="2019-10-12T07:49:06.558" v="52" actId="20577"/>
          <ac:spMkLst>
            <pc:docMk/>
            <pc:sldMk cId="4108469861" sldId="328"/>
            <ac:spMk id="3" creationId="{FB54B94C-A6C9-47B9-9AB5-1040F870FB96}"/>
          </ac:spMkLst>
        </pc:spChg>
        <pc:spChg chg="add del">
          <ac:chgData name="Amit Rana" userId="8f571a18beb78cba" providerId="LiveId" clId="{B19AE735-41B1-425B-9DEE-0F120A6D8DCA}" dt="2019-10-12T07:48:41.971" v="40"/>
          <ac:spMkLst>
            <pc:docMk/>
            <pc:sldMk cId="4108469861" sldId="328"/>
            <ac:spMk id="4" creationId="{F5039099-4E66-43D5-897A-25FD3512DC18}"/>
          </ac:spMkLst>
        </pc:spChg>
      </pc:sldChg>
      <pc:sldChg chg="addSp add">
        <pc:chgData name="Amit Rana" userId="8f571a18beb78cba" providerId="LiveId" clId="{B19AE735-41B1-425B-9DEE-0F120A6D8DCA}" dt="2019-10-12T07:49:34.594" v="54"/>
        <pc:sldMkLst>
          <pc:docMk/>
          <pc:sldMk cId="895700985" sldId="329"/>
        </pc:sldMkLst>
        <pc:picChg chg="add">
          <ac:chgData name="Amit Rana" userId="8f571a18beb78cba" providerId="LiveId" clId="{B19AE735-41B1-425B-9DEE-0F120A6D8DCA}" dt="2019-10-12T07:49:34.594" v="54"/>
          <ac:picMkLst>
            <pc:docMk/>
            <pc:sldMk cId="895700985" sldId="329"/>
            <ac:picMk id="6146" creationId="{C7835079-45BE-4E18-87E4-B7ECB3F81A25}"/>
          </ac:picMkLst>
        </pc:picChg>
      </pc:sldChg>
      <pc:sldChg chg="addSp add">
        <pc:chgData name="Amit Rana" userId="8f571a18beb78cba" providerId="LiveId" clId="{B19AE735-41B1-425B-9DEE-0F120A6D8DCA}" dt="2019-10-12T07:50:06.373" v="56"/>
        <pc:sldMkLst>
          <pc:docMk/>
          <pc:sldMk cId="4018932688" sldId="330"/>
        </pc:sldMkLst>
        <pc:picChg chg="add">
          <ac:chgData name="Amit Rana" userId="8f571a18beb78cba" providerId="LiveId" clId="{B19AE735-41B1-425B-9DEE-0F120A6D8DCA}" dt="2019-10-12T07:50:06.373" v="56"/>
          <ac:picMkLst>
            <pc:docMk/>
            <pc:sldMk cId="4018932688" sldId="330"/>
            <ac:picMk id="7170" creationId="{5C6D3D8F-F089-4A5D-848C-DBA1FCF52697}"/>
          </ac:picMkLst>
        </pc:picChg>
      </pc:sldChg>
      <pc:sldChg chg="addSp add">
        <pc:chgData name="Amit Rana" userId="8f571a18beb78cba" providerId="LiveId" clId="{B19AE735-41B1-425B-9DEE-0F120A6D8DCA}" dt="2019-10-12T07:50:44.549" v="58"/>
        <pc:sldMkLst>
          <pc:docMk/>
          <pc:sldMk cId="949525634" sldId="331"/>
        </pc:sldMkLst>
        <pc:picChg chg="add">
          <ac:chgData name="Amit Rana" userId="8f571a18beb78cba" providerId="LiveId" clId="{B19AE735-41B1-425B-9DEE-0F120A6D8DCA}" dt="2019-10-12T07:50:44.549" v="58"/>
          <ac:picMkLst>
            <pc:docMk/>
            <pc:sldMk cId="949525634" sldId="331"/>
            <ac:picMk id="8194" creationId="{10DEDCA8-1FDD-49C0-AA8E-542F2D98EC56}"/>
          </ac:picMkLst>
        </pc:picChg>
      </pc:sldChg>
      <pc:sldChg chg="addSp modSp add">
        <pc:chgData name="Amit Rana" userId="8f571a18beb78cba" providerId="LiveId" clId="{B19AE735-41B1-425B-9DEE-0F120A6D8DCA}" dt="2019-10-12T07:52:23.941" v="78" actId="1076"/>
        <pc:sldMkLst>
          <pc:docMk/>
          <pc:sldMk cId="14759702" sldId="332"/>
        </pc:sldMkLst>
        <pc:spChg chg="mod">
          <ac:chgData name="Amit Rana" userId="8f571a18beb78cba" providerId="LiveId" clId="{B19AE735-41B1-425B-9DEE-0F120A6D8DCA}" dt="2019-10-12T07:52:16.410" v="76" actId="20577"/>
          <ac:spMkLst>
            <pc:docMk/>
            <pc:sldMk cId="14759702" sldId="332"/>
            <ac:spMk id="2" creationId="{F3D17372-C08B-4AF0-AEED-33C72AB9D44B}"/>
          </ac:spMkLst>
        </pc:spChg>
        <pc:picChg chg="add mod">
          <ac:chgData name="Amit Rana" userId="8f571a18beb78cba" providerId="LiveId" clId="{B19AE735-41B1-425B-9DEE-0F120A6D8DCA}" dt="2019-10-12T07:52:23.941" v="78" actId="1076"/>
          <ac:picMkLst>
            <pc:docMk/>
            <pc:sldMk cId="14759702" sldId="332"/>
            <ac:picMk id="9218" creationId="{AC989C3E-A431-41A7-AFB9-0452115255EB}"/>
          </ac:picMkLst>
        </pc:picChg>
      </pc:sldChg>
      <pc:sldChg chg="modSp add">
        <pc:chgData name="Amit Rana" userId="8f571a18beb78cba" providerId="LiveId" clId="{B19AE735-41B1-425B-9DEE-0F120A6D8DCA}" dt="2019-10-12T07:52:58.900" v="117" actId="113"/>
        <pc:sldMkLst>
          <pc:docMk/>
          <pc:sldMk cId="65990130" sldId="333"/>
        </pc:sldMkLst>
        <pc:spChg chg="mod">
          <ac:chgData name="Amit Rana" userId="8f571a18beb78cba" providerId="LiveId" clId="{B19AE735-41B1-425B-9DEE-0F120A6D8DCA}" dt="2019-10-12T07:52:58.900" v="117" actId="113"/>
          <ac:spMkLst>
            <pc:docMk/>
            <pc:sldMk cId="65990130" sldId="333"/>
            <ac:spMk id="2" creationId="{85D6060D-762A-4669-A8AF-769FBD4E3A6A}"/>
          </ac:spMkLst>
        </pc:spChg>
        <pc:spChg chg="mod">
          <ac:chgData name="Amit Rana" userId="8f571a18beb78cba" providerId="LiveId" clId="{B19AE735-41B1-425B-9DEE-0F120A6D8DCA}" dt="2019-10-12T07:52:42.002" v="83" actId="27636"/>
          <ac:spMkLst>
            <pc:docMk/>
            <pc:sldMk cId="65990130" sldId="333"/>
            <ac:spMk id="3" creationId="{46D57AA9-0E51-4305-85A2-AF168A8A4947}"/>
          </ac:spMkLst>
        </pc:spChg>
      </pc:sldChg>
      <pc:sldChg chg="addSp delSp modSp add">
        <pc:chgData name="Amit Rana" userId="8f571a18beb78cba" providerId="LiveId" clId="{B19AE735-41B1-425B-9DEE-0F120A6D8DCA}" dt="2019-10-12T07:53:50.428" v="142" actId="1076"/>
        <pc:sldMkLst>
          <pc:docMk/>
          <pc:sldMk cId="124696003" sldId="334"/>
        </pc:sldMkLst>
        <pc:spChg chg="mod">
          <ac:chgData name="Amit Rana" userId="8f571a18beb78cba" providerId="LiveId" clId="{B19AE735-41B1-425B-9DEE-0F120A6D8DCA}" dt="2019-10-12T07:53:12.966" v="130" actId="113"/>
          <ac:spMkLst>
            <pc:docMk/>
            <pc:sldMk cId="124696003" sldId="334"/>
            <ac:spMk id="2" creationId="{ABFB8FD7-FCAC-4BAA-93C9-7A22511D2E61}"/>
          </ac:spMkLst>
        </pc:spChg>
        <pc:spChg chg="add del mod">
          <ac:chgData name="Amit Rana" userId="8f571a18beb78cba" providerId="LiveId" clId="{B19AE735-41B1-425B-9DEE-0F120A6D8DCA}" dt="2019-10-12T07:53:23.670" v="139" actId="20577"/>
          <ac:spMkLst>
            <pc:docMk/>
            <pc:sldMk cId="124696003" sldId="334"/>
            <ac:spMk id="3" creationId="{9310F251-F315-4842-9CF6-7FB6BC20CBC2}"/>
          </ac:spMkLst>
        </pc:spChg>
        <pc:spChg chg="add del">
          <ac:chgData name="Amit Rana" userId="8f571a18beb78cba" providerId="LiveId" clId="{B19AE735-41B1-425B-9DEE-0F120A6D8DCA}" dt="2019-10-12T07:53:15.729" v="132"/>
          <ac:spMkLst>
            <pc:docMk/>
            <pc:sldMk cId="124696003" sldId="334"/>
            <ac:spMk id="4" creationId="{CCD9BF36-607F-43C2-B4DD-3C15667DC3C1}"/>
          </ac:spMkLst>
        </pc:spChg>
        <pc:spChg chg="add del">
          <ac:chgData name="Amit Rana" userId="8f571a18beb78cba" providerId="LiveId" clId="{B19AE735-41B1-425B-9DEE-0F120A6D8DCA}" dt="2019-10-12T07:53:19.374" v="134"/>
          <ac:spMkLst>
            <pc:docMk/>
            <pc:sldMk cId="124696003" sldId="334"/>
            <ac:spMk id="5" creationId="{B1C24037-A5FA-4943-89B2-F45274F01BE8}"/>
          </ac:spMkLst>
        </pc:spChg>
        <pc:spChg chg="add del">
          <ac:chgData name="Amit Rana" userId="8f571a18beb78cba" providerId="LiveId" clId="{B19AE735-41B1-425B-9DEE-0F120A6D8DCA}" dt="2019-10-12T07:53:21.428" v="136"/>
          <ac:spMkLst>
            <pc:docMk/>
            <pc:sldMk cId="124696003" sldId="334"/>
            <ac:spMk id="6" creationId="{77AA5B68-F54E-4C62-B28C-B40EDEEBD589}"/>
          </ac:spMkLst>
        </pc:spChg>
        <pc:picChg chg="add mod">
          <ac:chgData name="Amit Rana" userId="8f571a18beb78cba" providerId="LiveId" clId="{B19AE735-41B1-425B-9DEE-0F120A6D8DCA}" dt="2019-10-12T07:53:50.428" v="142" actId="1076"/>
          <ac:picMkLst>
            <pc:docMk/>
            <pc:sldMk cId="124696003" sldId="334"/>
            <ac:picMk id="11269" creationId="{933C44DA-9EBA-4366-BB46-B6B8A0750EEE}"/>
          </ac:picMkLst>
        </pc:picChg>
      </pc:sldChg>
      <pc:sldChg chg="addSp modSp add">
        <pc:chgData name="Amit Rana" userId="8f571a18beb78cba" providerId="LiveId" clId="{B19AE735-41B1-425B-9DEE-0F120A6D8DCA}" dt="2019-10-12T07:54:22.081" v="163" actId="113"/>
        <pc:sldMkLst>
          <pc:docMk/>
          <pc:sldMk cId="3660326175" sldId="335"/>
        </pc:sldMkLst>
        <pc:spChg chg="mod">
          <ac:chgData name="Amit Rana" userId="8f571a18beb78cba" providerId="LiveId" clId="{B19AE735-41B1-425B-9DEE-0F120A6D8DCA}" dt="2019-10-12T07:54:22.081" v="163" actId="113"/>
          <ac:spMkLst>
            <pc:docMk/>
            <pc:sldMk cId="3660326175" sldId="335"/>
            <ac:spMk id="2" creationId="{3260C969-23F3-4A1F-B4CD-BB05D9F71F4E}"/>
          </ac:spMkLst>
        </pc:spChg>
        <pc:picChg chg="add mod">
          <ac:chgData name="Amit Rana" userId="8f571a18beb78cba" providerId="LiveId" clId="{B19AE735-41B1-425B-9DEE-0F120A6D8DCA}" dt="2019-10-12T07:54:16.009" v="145" actId="1076"/>
          <ac:picMkLst>
            <pc:docMk/>
            <pc:sldMk cId="3660326175" sldId="335"/>
            <ac:picMk id="12290" creationId="{A3A0393E-DB49-40AC-A9B2-3F55F55351BF}"/>
          </ac:picMkLst>
        </pc:picChg>
      </pc:sldChg>
      <pc:sldChg chg="addSp delSp modSp add">
        <pc:chgData name="Amit Rana" userId="8f571a18beb78cba" providerId="LiveId" clId="{B19AE735-41B1-425B-9DEE-0F120A6D8DCA}" dt="2019-10-12T07:55:26.431" v="208" actId="27636"/>
        <pc:sldMkLst>
          <pc:docMk/>
          <pc:sldMk cId="2867187072" sldId="336"/>
        </pc:sldMkLst>
        <pc:spChg chg="mod">
          <ac:chgData name="Amit Rana" userId="8f571a18beb78cba" providerId="LiveId" clId="{B19AE735-41B1-425B-9DEE-0F120A6D8DCA}" dt="2019-10-12T07:55:21.521" v="206" actId="207"/>
          <ac:spMkLst>
            <pc:docMk/>
            <pc:sldMk cId="2867187072" sldId="336"/>
            <ac:spMk id="2" creationId="{0F926146-C4CA-4E0E-AF82-FE686BEEE9D2}"/>
          </ac:spMkLst>
        </pc:spChg>
        <pc:spChg chg="add del mod">
          <ac:chgData name="Amit Rana" userId="8f571a18beb78cba" providerId="LiveId" clId="{B19AE735-41B1-425B-9DEE-0F120A6D8DCA}" dt="2019-10-12T07:55:26.431" v="208" actId="27636"/>
          <ac:spMkLst>
            <pc:docMk/>
            <pc:sldMk cId="2867187072" sldId="336"/>
            <ac:spMk id="3" creationId="{496D6929-265F-4D23-AA3D-B661BD69B1DB}"/>
          </ac:spMkLst>
        </pc:spChg>
        <pc:spChg chg="add del">
          <ac:chgData name="Amit Rana" userId="8f571a18beb78cba" providerId="LiveId" clId="{B19AE735-41B1-425B-9DEE-0F120A6D8DCA}" dt="2019-10-12T07:54:50.972" v="166"/>
          <ac:spMkLst>
            <pc:docMk/>
            <pc:sldMk cId="2867187072" sldId="336"/>
            <ac:spMk id="4" creationId="{F47989F7-0D2A-490B-91B0-F2E2F2FF8596}"/>
          </ac:spMkLst>
        </pc:spChg>
      </pc:sldChg>
      <pc:sldChg chg="addSp add">
        <pc:chgData name="Amit Rana" userId="8f571a18beb78cba" providerId="LiveId" clId="{B19AE735-41B1-425B-9DEE-0F120A6D8DCA}" dt="2019-10-12T07:55:39.557" v="211"/>
        <pc:sldMkLst>
          <pc:docMk/>
          <pc:sldMk cId="3068260865" sldId="337"/>
        </pc:sldMkLst>
        <pc:picChg chg="add">
          <ac:chgData name="Amit Rana" userId="8f571a18beb78cba" providerId="LiveId" clId="{B19AE735-41B1-425B-9DEE-0F120A6D8DCA}" dt="2019-10-12T07:55:39.557" v="211"/>
          <ac:picMkLst>
            <pc:docMk/>
            <pc:sldMk cId="3068260865" sldId="337"/>
            <ac:picMk id="14338" creationId="{7D12BF9E-B6AA-49C2-AB32-6A09E6E5DE4C}"/>
          </ac:picMkLst>
        </pc:picChg>
      </pc:sldChg>
      <pc:sldChg chg="add">
        <pc:chgData name="Amit Rana" userId="8f571a18beb78cba" providerId="LiveId" clId="{B19AE735-41B1-425B-9DEE-0F120A6D8DCA}" dt="2019-10-12T07:55:28.765" v="210"/>
        <pc:sldMkLst>
          <pc:docMk/>
          <pc:sldMk cId="2002989976" sldId="338"/>
        </pc:sldMkLst>
      </pc:sldChg>
      <pc:sldChg chg="addSp delSp modSp add">
        <pc:chgData name="Amit Rana" userId="8f571a18beb78cba" providerId="LiveId" clId="{B19AE735-41B1-425B-9DEE-0F120A6D8DCA}" dt="2019-10-12T07:56:14.999" v="245" actId="207"/>
        <pc:sldMkLst>
          <pc:docMk/>
          <pc:sldMk cId="1496029428" sldId="339"/>
        </pc:sldMkLst>
        <pc:spChg chg="mod">
          <ac:chgData name="Amit Rana" userId="8f571a18beb78cba" providerId="LiveId" clId="{B19AE735-41B1-425B-9DEE-0F120A6D8DCA}" dt="2019-10-12T07:56:14.999" v="245" actId="207"/>
          <ac:spMkLst>
            <pc:docMk/>
            <pc:sldMk cId="1496029428" sldId="339"/>
            <ac:spMk id="2" creationId="{B5E52AAC-B19E-4270-80CD-ED445F6B29D0}"/>
          </ac:spMkLst>
        </pc:spChg>
        <pc:spChg chg="add del mod">
          <ac:chgData name="Amit Rana" userId="8f571a18beb78cba" providerId="LiveId" clId="{B19AE735-41B1-425B-9DEE-0F120A6D8DCA}" dt="2019-10-12T07:56:08.474" v="243" actId="20577"/>
          <ac:spMkLst>
            <pc:docMk/>
            <pc:sldMk cId="1496029428" sldId="339"/>
            <ac:spMk id="3" creationId="{B47133A7-6CD4-4A30-87EB-98DB63133C0B}"/>
          </ac:spMkLst>
        </pc:spChg>
        <pc:spChg chg="add del">
          <ac:chgData name="Amit Rana" userId="8f571a18beb78cba" providerId="LiveId" clId="{B19AE735-41B1-425B-9DEE-0F120A6D8DCA}" dt="2019-10-12T07:56:05.945" v="240"/>
          <ac:spMkLst>
            <pc:docMk/>
            <pc:sldMk cId="1496029428" sldId="339"/>
            <ac:spMk id="4" creationId="{5C6EA79B-B6F8-4952-9ADA-0D02A6A954A3}"/>
          </ac:spMkLst>
        </pc:spChg>
      </pc:sldChg>
      <pc:sldChg chg="addSp modSp add">
        <pc:chgData name="Amit Rana" userId="8f571a18beb78cba" providerId="LiveId" clId="{B19AE735-41B1-425B-9DEE-0F120A6D8DCA}" dt="2019-10-12T07:56:32.032" v="249" actId="14100"/>
        <pc:sldMkLst>
          <pc:docMk/>
          <pc:sldMk cId="2420972685" sldId="340"/>
        </pc:sldMkLst>
        <pc:picChg chg="add mod">
          <ac:chgData name="Amit Rana" userId="8f571a18beb78cba" providerId="LiveId" clId="{B19AE735-41B1-425B-9DEE-0F120A6D8DCA}" dt="2019-10-12T07:56:32.032" v="249" actId="14100"/>
          <ac:picMkLst>
            <pc:docMk/>
            <pc:sldMk cId="2420972685" sldId="340"/>
            <ac:picMk id="16386" creationId="{47AF00B7-073E-4FAD-AF4D-0A13B011E177}"/>
          </ac:picMkLst>
        </pc:picChg>
      </pc:sldChg>
      <pc:sldChg chg="addSp add">
        <pc:chgData name="Amit Rana" userId="8f571a18beb78cba" providerId="LiveId" clId="{B19AE735-41B1-425B-9DEE-0F120A6D8DCA}" dt="2019-10-12T07:56:42.700" v="251"/>
        <pc:sldMkLst>
          <pc:docMk/>
          <pc:sldMk cId="399953735" sldId="341"/>
        </pc:sldMkLst>
        <pc:picChg chg="add">
          <ac:chgData name="Amit Rana" userId="8f571a18beb78cba" providerId="LiveId" clId="{B19AE735-41B1-425B-9DEE-0F120A6D8DCA}" dt="2019-10-12T07:56:42.700" v="251"/>
          <ac:picMkLst>
            <pc:docMk/>
            <pc:sldMk cId="399953735" sldId="341"/>
            <ac:picMk id="17410" creationId="{E063498B-8922-436A-A5E3-56B0891821B1}"/>
          </ac:picMkLst>
        </pc:picChg>
      </pc:sldChg>
      <pc:sldChg chg="modSp add">
        <pc:chgData name="Amit Rana" userId="8f571a18beb78cba" providerId="LiveId" clId="{B19AE735-41B1-425B-9DEE-0F120A6D8DCA}" dt="2019-10-12T07:57:48.158" v="292" actId="27636"/>
        <pc:sldMkLst>
          <pc:docMk/>
          <pc:sldMk cId="3847705399" sldId="342"/>
        </pc:sldMkLst>
        <pc:spChg chg="mod">
          <ac:chgData name="Amit Rana" userId="8f571a18beb78cba" providerId="LiveId" clId="{B19AE735-41B1-425B-9DEE-0F120A6D8DCA}" dt="2019-10-12T07:56:57.175" v="256"/>
          <ac:spMkLst>
            <pc:docMk/>
            <pc:sldMk cId="3847705399" sldId="342"/>
            <ac:spMk id="2" creationId="{48C67027-6554-408C-907A-4AD0629B032B}"/>
          </ac:spMkLst>
        </pc:spChg>
        <pc:spChg chg="mod">
          <ac:chgData name="Amit Rana" userId="8f571a18beb78cba" providerId="LiveId" clId="{B19AE735-41B1-425B-9DEE-0F120A6D8DCA}" dt="2019-10-12T07:57:48.158" v="292" actId="27636"/>
          <ac:spMkLst>
            <pc:docMk/>
            <pc:sldMk cId="3847705399" sldId="342"/>
            <ac:spMk id="3" creationId="{65AB9BDB-FD2C-4A91-8F41-58B0CD4DEBDC}"/>
          </ac:spMkLst>
        </pc:spChg>
      </pc:sldChg>
      <pc:sldChg chg="addSp add">
        <pc:chgData name="Amit Rana" userId="8f571a18beb78cba" providerId="LiveId" clId="{B19AE735-41B1-425B-9DEE-0F120A6D8DCA}" dt="2019-10-12T07:58:06.506" v="294"/>
        <pc:sldMkLst>
          <pc:docMk/>
          <pc:sldMk cId="3054814462" sldId="343"/>
        </pc:sldMkLst>
        <pc:picChg chg="add">
          <ac:chgData name="Amit Rana" userId="8f571a18beb78cba" providerId="LiveId" clId="{B19AE735-41B1-425B-9DEE-0F120A6D8DCA}" dt="2019-10-12T07:58:06.506" v="294"/>
          <ac:picMkLst>
            <pc:docMk/>
            <pc:sldMk cId="3054814462" sldId="343"/>
            <ac:picMk id="18434" creationId="{0CE51984-A721-4B21-9335-94C7E2E0EE64}"/>
          </ac:picMkLst>
        </pc:picChg>
      </pc:sldChg>
      <pc:sldChg chg="add">
        <pc:chgData name="Amit Rana" userId="8f571a18beb78cba" providerId="LiveId" clId="{B19AE735-41B1-425B-9DEE-0F120A6D8DCA}" dt="2019-10-12T11:15:59.586" v="295"/>
        <pc:sldMkLst>
          <pc:docMk/>
          <pc:sldMk cId="1265987111" sldId="344"/>
        </pc:sldMkLst>
      </pc:sldChg>
      <pc:sldChg chg="add ord">
        <pc:chgData name="Amit Rana" userId="8f571a18beb78cba" providerId="LiveId" clId="{B19AE735-41B1-425B-9DEE-0F120A6D8DCA}" dt="2019-10-12T11:16:26.059" v="297"/>
        <pc:sldMkLst>
          <pc:docMk/>
          <pc:sldMk cId="0" sldId="409"/>
        </pc:sldMkLst>
      </pc:sldChg>
      <pc:sldChg chg="modSp add ord">
        <pc:chgData name="Amit Rana" userId="8f571a18beb78cba" providerId="LiveId" clId="{B19AE735-41B1-425B-9DEE-0F120A6D8DCA}" dt="2019-10-12T11:16:41.195" v="336"/>
        <pc:sldMkLst>
          <pc:docMk/>
          <pc:sldMk cId="1847172396" sldId="410"/>
        </pc:sldMkLst>
        <pc:spChg chg="mod">
          <ac:chgData name="Amit Rana" userId="8f571a18beb78cba" providerId="LiveId" clId="{B19AE735-41B1-425B-9DEE-0F120A6D8DCA}" dt="2019-10-12T11:16:35.305" v="335" actId="20577"/>
          <ac:spMkLst>
            <pc:docMk/>
            <pc:sldMk cId="1847172396" sldId="410"/>
            <ac:spMk id="2" creationId="{A11421FD-7363-4480-A29A-25E0E0590558}"/>
          </ac:spMkLst>
        </pc:spChg>
      </pc:sldChg>
    </pc:docChg>
  </pc:docChgLst>
  <pc:docChgLst>
    <pc:chgData name="Amit Rana" userId="8f571a18beb78cba" providerId="LiveId" clId="{35FDDD27-CA56-432B-BECC-1ED6AE8BE394}"/>
    <pc:docChg chg="undo custSel addSld delSld modSld">
      <pc:chgData name="Amit Rana" userId="8f571a18beb78cba" providerId="LiveId" clId="{35FDDD27-CA56-432B-BECC-1ED6AE8BE394}" dt="2019-10-19T05:07:42.052" v="397" actId="20577"/>
      <pc:docMkLst>
        <pc:docMk/>
      </pc:docMkLst>
      <pc:sldChg chg="modSp">
        <pc:chgData name="Amit Rana" userId="8f571a18beb78cba" providerId="LiveId" clId="{35FDDD27-CA56-432B-BECC-1ED6AE8BE394}" dt="2019-10-19T04:51:53.150" v="171" actId="207"/>
        <pc:sldMkLst>
          <pc:docMk/>
          <pc:sldMk cId="1226207610" sldId="412"/>
        </pc:sldMkLst>
        <pc:spChg chg="mod">
          <ac:chgData name="Amit Rana" userId="8f571a18beb78cba" providerId="LiveId" clId="{35FDDD27-CA56-432B-BECC-1ED6AE8BE394}" dt="2019-10-19T04:51:53.150" v="171" actId="207"/>
          <ac:spMkLst>
            <pc:docMk/>
            <pc:sldMk cId="1226207610" sldId="412"/>
            <ac:spMk id="2" creationId="{C3A4D177-272A-4DA0-AF5E-ACF7DCE5C5C4}"/>
          </ac:spMkLst>
        </pc:spChg>
      </pc:sldChg>
      <pc:sldChg chg="modSp">
        <pc:chgData name="Amit Rana" userId="8f571a18beb78cba" providerId="LiveId" clId="{35FDDD27-CA56-432B-BECC-1ED6AE8BE394}" dt="2019-10-19T04:52:06.779" v="192" actId="207"/>
        <pc:sldMkLst>
          <pc:docMk/>
          <pc:sldMk cId="3995965921" sldId="414"/>
        </pc:sldMkLst>
        <pc:spChg chg="mod">
          <ac:chgData name="Amit Rana" userId="8f571a18beb78cba" providerId="LiveId" clId="{35FDDD27-CA56-432B-BECC-1ED6AE8BE394}" dt="2019-10-19T04:52:06.779" v="192" actId="207"/>
          <ac:spMkLst>
            <pc:docMk/>
            <pc:sldMk cId="3995965921" sldId="414"/>
            <ac:spMk id="2" creationId="{776E91AC-08D6-44C2-BC80-422655CEF6E6}"/>
          </ac:spMkLst>
        </pc:spChg>
      </pc:sldChg>
      <pc:sldChg chg="addSp delSp modSp">
        <pc:chgData name="Amit Rana" userId="8f571a18beb78cba" providerId="LiveId" clId="{35FDDD27-CA56-432B-BECC-1ED6AE8BE394}" dt="2019-10-19T04:54:06.814" v="246" actId="478"/>
        <pc:sldMkLst>
          <pc:docMk/>
          <pc:sldMk cId="405344006" sldId="419"/>
        </pc:sldMkLst>
        <pc:spChg chg="add del mod">
          <ac:chgData name="Amit Rana" userId="8f571a18beb78cba" providerId="LiveId" clId="{35FDDD27-CA56-432B-BECC-1ED6AE8BE394}" dt="2019-10-19T04:53:45.293" v="227"/>
          <ac:spMkLst>
            <pc:docMk/>
            <pc:sldMk cId="405344006" sldId="419"/>
            <ac:spMk id="2" creationId="{ABFEF6D6-8BC7-49A9-8814-5BC28A1C42CA}"/>
          </ac:spMkLst>
        </pc:spChg>
        <pc:spChg chg="add del mod">
          <ac:chgData name="Amit Rana" userId="8f571a18beb78cba" providerId="LiveId" clId="{35FDDD27-CA56-432B-BECC-1ED6AE8BE394}" dt="2019-10-19T04:53:45.293" v="227"/>
          <ac:spMkLst>
            <pc:docMk/>
            <pc:sldMk cId="405344006" sldId="419"/>
            <ac:spMk id="3" creationId="{01465101-BA69-4635-B8A6-DD930B684320}"/>
          </ac:spMkLst>
        </pc:spChg>
        <pc:spChg chg="mod">
          <ac:chgData name="Amit Rana" userId="8f571a18beb78cba" providerId="LiveId" clId="{35FDDD27-CA56-432B-BECC-1ED6AE8BE394}" dt="2019-10-19T04:53:18.239" v="225" actId="20577"/>
          <ac:spMkLst>
            <pc:docMk/>
            <pc:sldMk cId="405344006" sldId="419"/>
            <ac:spMk id="4" creationId="{79E86BFB-9BEF-4964-AB20-65FBB99F9FC2}"/>
          </ac:spMkLst>
        </pc:spChg>
        <pc:spChg chg="add mod">
          <ac:chgData name="Amit Rana" userId="8f571a18beb78cba" providerId="LiveId" clId="{35FDDD27-CA56-432B-BECC-1ED6AE8BE394}" dt="2019-10-19T04:53:58.510" v="245" actId="207"/>
          <ac:spMkLst>
            <pc:docMk/>
            <pc:sldMk cId="405344006" sldId="419"/>
            <ac:spMk id="5" creationId="{D0CCDF63-28CC-46FB-A4C3-94FF91F38268}"/>
          </ac:spMkLst>
        </pc:spChg>
        <pc:spChg chg="add del mod">
          <ac:chgData name="Amit Rana" userId="8f571a18beb78cba" providerId="LiveId" clId="{35FDDD27-CA56-432B-BECC-1ED6AE8BE394}" dt="2019-10-19T04:54:06.814" v="246" actId="478"/>
          <ac:spMkLst>
            <pc:docMk/>
            <pc:sldMk cId="405344006" sldId="419"/>
            <ac:spMk id="6" creationId="{39C2A03A-6CA9-4F2F-950E-ABD4130F6965}"/>
          </ac:spMkLst>
        </pc:spChg>
      </pc:sldChg>
      <pc:sldChg chg="modSp">
        <pc:chgData name="Amit Rana" userId="8f571a18beb78cba" providerId="LiveId" clId="{35FDDD27-CA56-432B-BECC-1ED6AE8BE394}" dt="2019-10-19T04:52:02.391" v="191" actId="207"/>
        <pc:sldMkLst>
          <pc:docMk/>
          <pc:sldMk cId="3334177102" sldId="452"/>
        </pc:sldMkLst>
        <pc:spChg chg="mod">
          <ac:chgData name="Amit Rana" userId="8f571a18beb78cba" providerId="LiveId" clId="{35FDDD27-CA56-432B-BECC-1ED6AE8BE394}" dt="2019-10-19T04:52:02.391" v="191" actId="207"/>
          <ac:spMkLst>
            <pc:docMk/>
            <pc:sldMk cId="3334177102" sldId="452"/>
            <ac:spMk id="2" creationId="{A4A0ED69-2664-42CC-B327-5224771E55F8}"/>
          </ac:spMkLst>
        </pc:spChg>
      </pc:sldChg>
      <pc:sldChg chg="del">
        <pc:chgData name="Amit Rana" userId="8f571a18beb78cba" providerId="LiveId" clId="{35FDDD27-CA56-432B-BECC-1ED6AE8BE394}" dt="2019-10-19T04:54:49.646" v="377" actId="2696"/>
        <pc:sldMkLst>
          <pc:docMk/>
          <pc:sldMk cId="7392419" sldId="454"/>
        </pc:sldMkLst>
      </pc:sldChg>
      <pc:sldChg chg="modSp add">
        <pc:chgData name="Amit Rana" userId="8f571a18beb78cba" providerId="LiveId" clId="{35FDDD27-CA56-432B-BECC-1ED6AE8BE394}" dt="2019-10-19T04:49:59.632" v="85" actId="207"/>
        <pc:sldMkLst>
          <pc:docMk/>
          <pc:sldMk cId="519458295" sldId="455"/>
        </pc:sldMkLst>
        <pc:spChg chg="mod">
          <ac:chgData name="Amit Rana" userId="8f571a18beb78cba" providerId="LiveId" clId="{35FDDD27-CA56-432B-BECC-1ED6AE8BE394}" dt="2019-10-19T04:49:59.632" v="85" actId="207"/>
          <ac:spMkLst>
            <pc:docMk/>
            <pc:sldMk cId="519458295" sldId="455"/>
            <ac:spMk id="2" creationId="{BBF029A1-1FFF-4D10-83B1-E55B1EA458FB}"/>
          </ac:spMkLst>
        </pc:spChg>
        <pc:spChg chg="mod">
          <ac:chgData name="Amit Rana" userId="8f571a18beb78cba" providerId="LiveId" clId="{35FDDD27-CA56-432B-BECC-1ED6AE8BE394}" dt="2019-10-19T04:49:52.645" v="83" actId="5793"/>
          <ac:spMkLst>
            <pc:docMk/>
            <pc:sldMk cId="519458295" sldId="455"/>
            <ac:spMk id="3" creationId="{FCDFC12D-0EB4-48BB-B163-0324DE98CCCF}"/>
          </ac:spMkLst>
        </pc:spChg>
      </pc:sldChg>
      <pc:sldChg chg="addSp add">
        <pc:chgData name="Amit Rana" userId="8f571a18beb78cba" providerId="LiveId" clId="{35FDDD27-CA56-432B-BECC-1ED6AE8BE394}" dt="2019-10-19T04:50:06.227" v="86"/>
        <pc:sldMkLst>
          <pc:docMk/>
          <pc:sldMk cId="1738422966" sldId="456"/>
        </pc:sldMkLst>
        <pc:picChg chg="add">
          <ac:chgData name="Amit Rana" userId="8f571a18beb78cba" providerId="LiveId" clId="{35FDDD27-CA56-432B-BECC-1ED6AE8BE394}" dt="2019-10-19T04:50:06.227" v="86"/>
          <ac:picMkLst>
            <pc:docMk/>
            <pc:sldMk cId="1738422966" sldId="456"/>
            <ac:picMk id="1026" creationId="{094188C9-4BF3-45D1-92F0-34F3C063C404}"/>
          </ac:picMkLst>
        </pc:picChg>
      </pc:sldChg>
      <pc:sldChg chg="addSp add">
        <pc:chgData name="Amit Rana" userId="8f571a18beb78cba" providerId="LiveId" clId="{35FDDD27-CA56-432B-BECC-1ED6AE8BE394}" dt="2019-10-19T04:50:21.942" v="88"/>
        <pc:sldMkLst>
          <pc:docMk/>
          <pc:sldMk cId="3066069882" sldId="457"/>
        </pc:sldMkLst>
        <pc:picChg chg="add">
          <ac:chgData name="Amit Rana" userId="8f571a18beb78cba" providerId="LiveId" clId="{35FDDD27-CA56-432B-BECC-1ED6AE8BE394}" dt="2019-10-19T04:50:21.942" v="88"/>
          <ac:picMkLst>
            <pc:docMk/>
            <pc:sldMk cId="3066069882" sldId="457"/>
            <ac:picMk id="2050" creationId="{A5AF4BEE-7F6F-4410-94D4-CA01A7595B64}"/>
          </ac:picMkLst>
        </pc:picChg>
      </pc:sldChg>
      <pc:sldChg chg="addSp modSp add">
        <pc:chgData name="Amit Rana" userId="8f571a18beb78cba" providerId="LiveId" clId="{35FDDD27-CA56-432B-BECC-1ED6AE8BE394}" dt="2019-10-19T04:52:35.739" v="217" actId="207"/>
        <pc:sldMkLst>
          <pc:docMk/>
          <pc:sldMk cId="497239216" sldId="458"/>
        </pc:sldMkLst>
        <pc:spChg chg="mod">
          <ac:chgData name="Amit Rana" userId="8f571a18beb78cba" providerId="LiveId" clId="{35FDDD27-CA56-432B-BECC-1ED6AE8BE394}" dt="2019-10-19T04:52:35.739" v="217" actId="207"/>
          <ac:spMkLst>
            <pc:docMk/>
            <pc:sldMk cId="497239216" sldId="458"/>
            <ac:spMk id="2" creationId="{392A408C-0837-4162-8C79-3ECE232F0882}"/>
          </ac:spMkLst>
        </pc:spChg>
        <pc:picChg chg="add">
          <ac:chgData name="Amit Rana" userId="8f571a18beb78cba" providerId="LiveId" clId="{35FDDD27-CA56-432B-BECC-1ED6AE8BE394}" dt="2019-10-19T04:50:27.891" v="90"/>
          <ac:picMkLst>
            <pc:docMk/>
            <pc:sldMk cId="497239216" sldId="458"/>
            <ac:picMk id="3074" creationId="{8D51606B-489C-42B8-9240-7B8F6D853A6A}"/>
          </ac:picMkLst>
        </pc:picChg>
      </pc:sldChg>
      <pc:sldChg chg="addSp modSp add">
        <pc:chgData name="Amit Rana" userId="8f571a18beb78cba" providerId="LiveId" clId="{35FDDD27-CA56-432B-BECC-1ED6AE8BE394}" dt="2019-10-19T04:51:03.527" v="128" actId="1076"/>
        <pc:sldMkLst>
          <pc:docMk/>
          <pc:sldMk cId="4012960065" sldId="459"/>
        </pc:sldMkLst>
        <pc:spChg chg="mod">
          <ac:chgData name="Amit Rana" userId="8f571a18beb78cba" providerId="LiveId" clId="{35FDDD27-CA56-432B-BECC-1ED6AE8BE394}" dt="2019-10-19T04:50:50.345" v="123" actId="207"/>
          <ac:spMkLst>
            <pc:docMk/>
            <pc:sldMk cId="4012960065" sldId="459"/>
            <ac:spMk id="2" creationId="{6AB2CA21-7F79-4F41-B556-739E63FCFF90}"/>
          </ac:spMkLst>
        </pc:spChg>
        <pc:spChg chg="mod">
          <ac:chgData name="Amit Rana" userId="8f571a18beb78cba" providerId="LiveId" clId="{35FDDD27-CA56-432B-BECC-1ED6AE8BE394}" dt="2019-10-19T04:50:56.978" v="126" actId="5793"/>
          <ac:spMkLst>
            <pc:docMk/>
            <pc:sldMk cId="4012960065" sldId="459"/>
            <ac:spMk id="3" creationId="{7BBD01E0-4566-4FCB-BC9D-694E208D5345}"/>
          </ac:spMkLst>
        </pc:spChg>
        <pc:picChg chg="add mod">
          <ac:chgData name="Amit Rana" userId="8f571a18beb78cba" providerId="LiveId" clId="{35FDDD27-CA56-432B-BECC-1ED6AE8BE394}" dt="2019-10-19T04:51:03.527" v="128" actId="1076"/>
          <ac:picMkLst>
            <pc:docMk/>
            <pc:sldMk cId="4012960065" sldId="459"/>
            <ac:picMk id="4098" creationId="{ED30B39A-CFB5-4AF3-B13A-8693DDD8825F}"/>
          </ac:picMkLst>
        </pc:picChg>
      </pc:sldChg>
      <pc:sldChg chg="addSp delSp modSp add">
        <pc:chgData name="Amit Rana" userId="8f571a18beb78cba" providerId="LiveId" clId="{35FDDD27-CA56-432B-BECC-1ED6AE8BE394}" dt="2019-10-19T04:51:25.434" v="145"/>
        <pc:sldMkLst>
          <pc:docMk/>
          <pc:sldMk cId="3778606207" sldId="460"/>
        </pc:sldMkLst>
        <pc:spChg chg="mod">
          <ac:chgData name="Amit Rana" userId="8f571a18beb78cba" providerId="LiveId" clId="{35FDDD27-CA56-432B-BECC-1ED6AE8BE394}" dt="2019-10-19T04:51:15.071" v="143" actId="207"/>
          <ac:spMkLst>
            <pc:docMk/>
            <pc:sldMk cId="3778606207" sldId="460"/>
            <ac:spMk id="2" creationId="{8126B36F-7775-433D-8CA4-A82AA94C1D9D}"/>
          </ac:spMkLst>
        </pc:spChg>
        <pc:picChg chg="add del">
          <ac:chgData name="Amit Rana" userId="8f571a18beb78cba" providerId="LiveId" clId="{35FDDD27-CA56-432B-BECC-1ED6AE8BE394}" dt="2019-10-19T04:51:25.434" v="145"/>
          <ac:picMkLst>
            <pc:docMk/>
            <pc:sldMk cId="3778606207" sldId="460"/>
            <ac:picMk id="5122" creationId="{B50F938B-812A-4B1B-9D44-99A4BE557521}"/>
          </ac:picMkLst>
        </pc:picChg>
      </pc:sldChg>
      <pc:sldChg chg="modSp add">
        <pc:chgData name="Amit Rana" userId="8f571a18beb78cba" providerId="LiveId" clId="{35FDDD27-CA56-432B-BECC-1ED6AE8BE394}" dt="2019-10-19T04:54:45.458" v="376" actId="20577"/>
        <pc:sldMkLst>
          <pc:docMk/>
          <pc:sldMk cId="2106804625" sldId="461"/>
        </pc:sldMkLst>
        <pc:spChg chg="mod">
          <ac:chgData name="Amit Rana" userId="8f571a18beb78cba" providerId="LiveId" clId="{35FDDD27-CA56-432B-BECC-1ED6AE8BE394}" dt="2019-10-19T04:54:27.758" v="262" actId="207"/>
          <ac:spMkLst>
            <pc:docMk/>
            <pc:sldMk cId="2106804625" sldId="461"/>
            <ac:spMk id="2" creationId="{D2D61A5B-789A-4341-A55E-825636C3BE54}"/>
          </ac:spMkLst>
        </pc:spChg>
        <pc:spChg chg="mod">
          <ac:chgData name="Amit Rana" userId="8f571a18beb78cba" providerId="LiveId" clId="{35FDDD27-CA56-432B-BECC-1ED6AE8BE394}" dt="2019-10-19T04:54:45.458" v="376" actId="20577"/>
          <ac:spMkLst>
            <pc:docMk/>
            <pc:sldMk cId="2106804625" sldId="461"/>
            <ac:spMk id="3" creationId="{0B42C49E-1804-44F5-97B6-9CD7A4686712}"/>
          </ac:spMkLst>
        </pc:spChg>
      </pc:sldChg>
      <pc:sldChg chg="addSp delSp modSp add">
        <pc:chgData name="Amit Rana" userId="8f571a18beb78cba" providerId="LiveId" clId="{35FDDD27-CA56-432B-BECC-1ED6AE8BE394}" dt="2019-10-19T05:07:28.909" v="379"/>
        <pc:sldMkLst>
          <pc:docMk/>
          <pc:sldMk cId="1592444844" sldId="462"/>
        </pc:sldMkLst>
        <pc:spChg chg="del">
          <ac:chgData name="Amit Rana" userId="8f571a18beb78cba" providerId="LiveId" clId="{35FDDD27-CA56-432B-BECC-1ED6AE8BE394}" dt="2019-10-19T05:07:28.909" v="379"/>
          <ac:spMkLst>
            <pc:docMk/>
            <pc:sldMk cId="1592444844" sldId="462"/>
            <ac:spMk id="2" creationId="{238E7379-F53E-4494-928D-1F30167E5073}"/>
          </ac:spMkLst>
        </pc:spChg>
        <pc:spChg chg="del">
          <ac:chgData name="Amit Rana" userId="8f571a18beb78cba" providerId="LiveId" clId="{35FDDD27-CA56-432B-BECC-1ED6AE8BE394}" dt="2019-10-19T05:07:28.909" v="379"/>
          <ac:spMkLst>
            <pc:docMk/>
            <pc:sldMk cId="1592444844" sldId="462"/>
            <ac:spMk id="3" creationId="{C1A89BC6-3267-4F76-B0E3-A368721DC811}"/>
          </ac:spMkLst>
        </pc:spChg>
        <pc:spChg chg="add mod">
          <ac:chgData name="Amit Rana" userId="8f571a18beb78cba" providerId="LiveId" clId="{35FDDD27-CA56-432B-BECC-1ED6AE8BE394}" dt="2019-10-19T05:07:28.909" v="379"/>
          <ac:spMkLst>
            <pc:docMk/>
            <pc:sldMk cId="1592444844" sldId="462"/>
            <ac:spMk id="4" creationId="{10AA48B8-FAF2-4662-9C23-865FAD885D9F}"/>
          </ac:spMkLst>
        </pc:spChg>
        <pc:spChg chg="add mod">
          <ac:chgData name="Amit Rana" userId="8f571a18beb78cba" providerId="LiveId" clId="{35FDDD27-CA56-432B-BECC-1ED6AE8BE394}" dt="2019-10-19T05:07:28.909" v="379"/>
          <ac:spMkLst>
            <pc:docMk/>
            <pc:sldMk cId="1592444844" sldId="462"/>
            <ac:spMk id="5" creationId="{E319CB7E-5525-4A2A-B132-8657D905F90C}"/>
          </ac:spMkLst>
        </pc:spChg>
      </pc:sldChg>
      <pc:sldChg chg="addSp delSp modSp add">
        <pc:chgData name="Amit Rana" userId="8f571a18beb78cba" providerId="LiveId" clId="{35FDDD27-CA56-432B-BECC-1ED6AE8BE394}" dt="2019-10-19T05:07:42.052" v="397" actId="20577"/>
        <pc:sldMkLst>
          <pc:docMk/>
          <pc:sldMk cId="2972072907" sldId="463"/>
        </pc:sldMkLst>
        <pc:spChg chg="del">
          <ac:chgData name="Amit Rana" userId="8f571a18beb78cba" providerId="LiveId" clId="{35FDDD27-CA56-432B-BECC-1ED6AE8BE394}" dt="2019-10-19T05:07:38.159" v="381"/>
          <ac:spMkLst>
            <pc:docMk/>
            <pc:sldMk cId="2972072907" sldId="463"/>
            <ac:spMk id="2" creationId="{49B10FB1-9A0D-41B9-942D-681D6776F6A2}"/>
          </ac:spMkLst>
        </pc:spChg>
        <pc:spChg chg="del">
          <ac:chgData name="Amit Rana" userId="8f571a18beb78cba" providerId="LiveId" clId="{35FDDD27-CA56-432B-BECC-1ED6AE8BE394}" dt="2019-10-19T05:07:38.159" v="381"/>
          <ac:spMkLst>
            <pc:docMk/>
            <pc:sldMk cId="2972072907" sldId="463"/>
            <ac:spMk id="3" creationId="{21791A02-BD8B-45B4-BC25-8908BA01C065}"/>
          </ac:spMkLst>
        </pc:spChg>
        <pc:spChg chg="add mod">
          <ac:chgData name="Amit Rana" userId="8f571a18beb78cba" providerId="LiveId" clId="{35FDDD27-CA56-432B-BECC-1ED6AE8BE394}" dt="2019-10-19T05:07:42.052" v="397" actId="20577"/>
          <ac:spMkLst>
            <pc:docMk/>
            <pc:sldMk cId="2972072907" sldId="463"/>
            <ac:spMk id="4" creationId="{17779F8A-8D1F-4C6F-BA67-1947F4E85139}"/>
          </ac:spMkLst>
        </pc:spChg>
        <pc:spChg chg="add mod">
          <ac:chgData name="Amit Rana" userId="8f571a18beb78cba" providerId="LiveId" clId="{35FDDD27-CA56-432B-BECC-1ED6AE8BE394}" dt="2019-10-19T05:07:38.159" v="381"/>
          <ac:spMkLst>
            <pc:docMk/>
            <pc:sldMk cId="2972072907" sldId="463"/>
            <ac:spMk id="5" creationId="{E9E16F70-6314-4230-AAC1-8A82CFFBD9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31E34-E248-498D-9A52-9B0456F936E6}" type="datetimeFigureOut">
              <a:rPr lang="en-IN" smtClean="0"/>
              <a:t>12/29/2019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50FB2-D98A-407E-BA76-07D9CAA5CCA5}" type="slidenum">
              <a:rPr lang="en-IN" smtClean="0"/>
              <a:t>‹#›</a:t>
            </a:fld>
            <a:endParaRPr lang="en-IN"/>
          </a:p>
        </p:txBody>
      </p:sp>
    </p:spTree>
    <p:extLst>
      <p:ext uri="{BB962C8B-B14F-4D97-AF65-F5344CB8AC3E}">
        <p14:creationId xmlns:p14="http://schemas.microsoft.com/office/powerpoint/2010/main" val="341297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4C1F0-F042-4103-AB7D-B8A301FC60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688882-D82F-44C5-AA51-68E1014FC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7E6B75-120A-4E5A-8DEA-DB2F9745CE9C}"/>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5" name="Footer Placeholder 4">
            <a:extLst>
              <a:ext uri="{FF2B5EF4-FFF2-40B4-BE49-F238E27FC236}">
                <a16:creationId xmlns:a16="http://schemas.microsoft.com/office/drawing/2014/main" id="{87F56A0B-2B0B-4D64-A1D2-436291DDB8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708499-9B45-43B3-A163-46645B8E4F3F}"/>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1079851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D501-9FF0-4A16-8245-027E30BC89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B22910-B233-41E0-A957-2DEF71B2BF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0E97C8-0C60-4EC1-9EFF-0417F2BE6640}"/>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5" name="Footer Placeholder 4">
            <a:extLst>
              <a:ext uri="{FF2B5EF4-FFF2-40B4-BE49-F238E27FC236}">
                <a16:creationId xmlns:a16="http://schemas.microsoft.com/office/drawing/2014/main" id="{E873AA78-6784-4C39-AEE8-90C686B45E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DD280F-A929-439A-9AC0-ADD2891B1FB2}"/>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2025497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BE5DF-48C2-485B-9786-CF94A6943A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A9898D-ADE1-4BCC-AC55-485FA0CCE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AA0A8D-8B82-4152-9FC0-8D73C42E477A}"/>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5" name="Footer Placeholder 4">
            <a:extLst>
              <a:ext uri="{FF2B5EF4-FFF2-40B4-BE49-F238E27FC236}">
                <a16:creationId xmlns:a16="http://schemas.microsoft.com/office/drawing/2014/main" id="{C3CA946E-A320-4376-A5BE-BDE62949CA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539C98-A657-4669-8B52-9039AA028E61}"/>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42223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41733-545E-43F1-9C9C-9FA3037E7E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7E0C5E-B13A-464E-822C-0F97597C58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AEA318-6495-4646-8D41-88A63EF4EA94}"/>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5" name="Footer Placeholder 4">
            <a:extLst>
              <a:ext uri="{FF2B5EF4-FFF2-40B4-BE49-F238E27FC236}">
                <a16:creationId xmlns:a16="http://schemas.microsoft.com/office/drawing/2014/main" id="{ECF72F5A-5E8E-48E2-91E9-1E43BF3D05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D0A012-9025-4A25-8E7E-BB694F258D65}"/>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3693613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A211-FDBF-479A-92D9-46826479A5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757A7E-7CAF-4EA7-92AF-05C8411A8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FE7B6F-466D-4ACE-9B80-DC6D61F500CD}"/>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5" name="Footer Placeholder 4">
            <a:extLst>
              <a:ext uri="{FF2B5EF4-FFF2-40B4-BE49-F238E27FC236}">
                <a16:creationId xmlns:a16="http://schemas.microsoft.com/office/drawing/2014/main" id="{ED8235D5-A41B-4A3C-9424-7E0101128B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45A71D-254B-4BDE-934B-093956B6013E}"/>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210613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53B5-F49D-465E-A402-069A9DD29E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342B11-7553-475E-87EC-A8B8EC8E17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340A385-A74B-4DFF-96A3-25D67F435A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78AF08-36F2-453A-94E4-B3D0F9C9E1B6}"/>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6" name="Footer Placeholder 5">
            <a:extLst>
              <a:ext uri="{FF2B5EF4-FFF2-40B4-BE49-F238E27FC236}">
                <a16:creationId xmlns:a16="http://schemas.microsoft.com/office/drawing/2014/main" id="{7FCE8796-E1DF-42D6-8510-7C76B65AC2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4E2FF1-06A0-466D-A36C-6231EC723DE1}"/>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4064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42AEE-4BA7-43E1-93CA-54279727908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CF53A4-AF1E-41A9-B7C7-A14E2CC83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F1D3A4-1331-4119-BA56-DED89E767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00C345B-0EEB-4E5D-8EFB-767995D06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0E2C56-5CD8-4591-B151-F6D7B89351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74CD25-AFDC-4B17-9171-F57C07F97B96}"/>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8" name="Footer Placeholder 7">
            <a:extLst>
              <a:ext uri="{FF2B5EF4-FFF2-40B4-BE49-F238E27FC236}">
                <a16:creationId xmlns:a16="http://schemas.microsoft.com/office/drawing/2014/main" id="{16C7ABBA-AB2C-40DA-9366-9C9D37D8EC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61DDEAD-F187-4488-B6B1-CFEB9EBC17DD}"/>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3279760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E145-53AC-429D-912B-7E1CC2B959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CF7682-7457-496C-BE61-0E94640F8675}"/>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4" name="Footer Placeholder 3">
            <a:extLst>
              <a:ext uri="{FF2B5EF4-FFF2-40B4-BE49-F238E27FC236}">
                <a16:creationId xmlns:a16="http://schemas.microsoft.com/office/drawing/2014/main" id="{3D149A65-F3B7-44EC-BBB8-03B4AC1E07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62A724-76EC-440C-B8B8-BF4A06E1AB2A}"/>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3414307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7FAFF8-AD4B-4107-B191-5F2498B6992A}"/>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3" name="Footer Placeholder 2">
            <a:extLst>
              <a:ext uri="{FF2B5EF4-FFF2-40B4-BE49-F238E27FC236}">
                <a16:creationId xmlns:a16="http://schemas.microsoft.com/office/drawing/2014/main" id="{CD116202-77BB-4061-AFED-9EEEC033DE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BA6102-22E9-4A20-809E-9E3763B89EBB}"/>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1573313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39847-C6FB-4872-878F-902D853CF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911D94-D3AA-46B9-933C-8AFAC55264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A73CBA-4EE3-4292-94B4-2356638AA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02CDD-9CB6-4B1A-A2C9-32FC47420839}"/>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6" name="Footer Placeholder 5">
            <a:extLst>
              <a:ext uri="{FF2B5EF4-FFF2-40B4-BE49-F238E27FC236}">
                <a16:creationId xmlns:a16="http://schemas.microsoft.com/office/drawing/2014/main" id="{46D1890E-866E-4EB4-8646-B6FC218013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F83233-1BF3-4368-8FDC-E859782583B3}"/>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2494510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B7E8-55AC-4346-BAF9-F6E81B13B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FDF438-1164-4AF5-9A9A-FCBD903180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05DA3B5-2328-419C-BBD6-C0F40E3E7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0CDA89-4B98-4D50-A97A-137CB6EDFE42}"/>
              </a:ext>
            </a:extLst>
          </p:cNvPr>
          <p:cNvSpPr>
            <a:spLocks noGrp="1"/>
          </p:cNvSpPr>
          <p:nvPr>
            <p:ph type="dt" sz="half" idx="10"/>
          </p:nvPr>
        </p:nvSpPr>
        <p:spPr/>
        <p:txBody>
          <a:bodyPr/>
          <a:lstStyle/>
          <a:p>
            <a:fld id="{F4B9EE8B-27BB-41C8-B709-09D43BBE3A73}" type="datetimeFigureOut">
              <a:rPr lang="en-IN" smtClean="0"/>
              <a:t>12/29/2019</a:t>
            </a:fld>
            <a:endParaRPr lang="en-IN"/>
          </a:p>
        </p:txBody>
      </p:sp>
      <p:sp>
        <p:nvSpPr>
          <p:cNvPr id="6" name="Footer Placeholder 5">
            <a:extLst>
              <a:ext uri="{FF2B5EF4-FFF2-40B4-BE49-F238E27FC236}">
                <a16:creationId xmlns:a16="http://schemas.microsoft.com/office/drawing/2014/main" id="{1736C8A7-AA7A-4953-B436-6A9352035A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EF17EBA-3449-4A73-BC3B-14DBEF3C6C5B}"/>
              </a:ext>
            </a:extLst>
          </p:cNvPr>
          <p:cNvSpPr>
            <a:spLocks noGrp="1"/>
          </p:cNvSpPr>
          <p:nvPr>
            <p:ph type="sldNum" sz="quarter" idx="12"/>
          </p:nvPr>
        </p:nvSpPr>
        <p:spPr/>
        <p:txBody>
          <a:bodyPr/>
          <a:lstStyle/>
          <a:p>
            <a:fld id="{1F2C88EE-8F28-4ED8-9F1B-C80275DBB8FE}" type="slidenum">
              <a:rPr lang="en-IN" smtClean="0"/>
              <a:t>‹#›</a:t>
            </a:fld>
            <a:endParaRPr lang="en-IN"/>
          </a:p>
        </p:txBody>
      </p:sp>
    </p:spTree>
    <p:extLst>
      <p:ext uri="{BB962C8B-B14F-4D97-AF65-F5344CB8AC3E}">
        <p14:creationId xmlns:p14="http://schemas.microsoft.com/office/powerpoint/2010/main" val="2014718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5C8001-22C2-4872-8129-7F879BD4B0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25AD19-E0E8-4CCB-B2E6-38C59EFED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7156AB-639B-4F53-9240-CFDD9CD88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B9EE8B-27BB-41C8-B709-09D43BBE3A73}" type="datetimeFigureOut">
              <a:rPr lang="en-IN" smtClean="0"/>
              <a:t>12/29/2019</a:t>
            </a:fld>
            <a:endParaRPr lang="en-IN"/>
          </a:p>
        </p:txBody>
      </p:sp>
      <p:sp>
        <p:nvSpPr>
          <p:cNvPr id="5" name="Footer Placeholder 4">
            <a:extLst>
              <a:ext uri="{FF2B5EF4-FFF2-40B4-BE49-F238E27FC236}">
                <a16:creationId xmlns:a16="http://schemas.microsoft.com/office/drawing/2014/main" id="{61DCE365-64AD-4A36-A079-00F6158344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BCB787-3D92-48F6-B3D6-C44C6D1A56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C88EE-8F28-4ED8-9F1B-C80275DBB8FE}" type="slidenum">
              <a:rPr lang="en-IN" smtClean="0"/>
              <a:t>‹#›</a:t>
            </a:fld>
            <a:endParaRPr lang="en-IN"/>
          </a:p>
        </p:txBody>
      </p:sp>
    </p:spTree>
    <p:extLst>
      <p:ext uri="{BB962C8B-B14F-4D97-AF65-F5344CB8AC3E}">
        <p14:creationId xmlns:p14="http://schemas.microsoft.com/office/powerpoint/2010/main" val="2726794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hyperlink" Target="https://console.aws.amazon.com/sns/v2/home"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console.aws.amazon.com/lambda/home"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7DF0-1985-46A2-ABDB-9DD5F09B272B}"/>
              </a:ext>
            </a:extLst>
          </p:cNvPr>
          <p:cNvSpPr>
            <a:spLocks noGrp="1"/>
          </p:cNvSpPr>
          <p:nvPr>
            <p:ph type="ctrTitle"/>
          </p:nvPr>
        </p:nvSpPr>
        <p:spPr/>
        <p:txBody>
          <a:bodyPr/>
          <a:lstStyle/>
          <a:p>
            <a:r>
              <a:rPr lang="en-IN" dirty="0"/>
              <a:t>IoT with AWS</a:t>
            </a:r>
          </a:p>
        </p:txBody>
      </p:sp>
      <p:sp>
        <p:nvSpPr>
          <p:cNvPr id="3" name="Subtitle 2">
            <a:extLst>
              <a:ext uri="{FF2B5EF4-FFF2-40B4-BE49-F238E27FC236}">
                <a16:creationId xmlns:a16="http://schemas.microsoft.com/office/drawing/2014/main" id="{594BAA3F-714C-495B-8AD5-E79838ACF8D4}"/>
              </a:ext>
            </a:extLst>
          </p:cNvPr>
          <p:cNvSpPr>
            <a:spLocks noGrp="1"/>
          </p:cNvSpPr>
          <p:nvPr>
            <p:ph type="subTitle" idx="1"/>
          </p:nvPr>
        </p:nvSpPr>
        <p:spPr/>
        <p:txBody>
          <a:bodyPr/>
          <a:lstStyle/>
          <a:p>
            <a:r>
              <a:rPr lang="en-IN" dirty="0"/>
              <a:t>Aws hands on</a:t>
            </a:r>
          </a:p>
        </p:txBody>
      </p:sp>
      <p:pic>
        <p:nvPicPr>
          <p:cNvPr id="1026" name="Picture 2" descr="Image result for aws">
            <a:extLst>
              <a:ext uri="{FF2B5EF4-FFF2-40B4-BE49-F238E27FC236}">
                <a16:creationId xmlns:a16="http://schemas.microsoft.com/office/drawing/2014/main" id="{17210A20-02A3-436D-91EB-A506696CB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5" y="4321715"/>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766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6CF9-150E-43C9-8D09-6C95AA4C99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FE457E-4265-40C1-8457-790573A9477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9DF4A0C-90D5-41BE-8F5F-C5A86E56784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68686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1689-4163-4235-A857-9CF9E7B0AB7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789644-9D1A-462A-AA7F-645E92CFB6DD}"/>
              </a:ext>
            </a:extLst>
          </p:cNvPr>
          <p:cNvSpPr>
            <a:spLocks noGrp="1"/>
          </p:cNvSpPr>
          <p:nvPr>
            <p:ph idx="1"/>
          </p:nvPr>
        </p:nvSpPr>
        <p:spPr/>
        <p:txBody>
          <a:bodyPr/>
          <a:lstStyle/>
          <a:p>
            <a:endParaRPr lang="en-IN"/>
          </a:p>
        </p:txBody>
      </p:sp>
      <p:pic>
        <p:nvPicPr>
          <p:cNvPr id="10242" name="Picture 2">
            <a:extLst>
              <a:ext uri="{FF2B5EF4-FFF2-40B4-BE49-F238E27FC236}">
                <a16:creationId xmlns:a16="http://schemas.microsoft.com/office/drawing/2014/main" id="{77615633-FCE1-4529-86DA-03EA432AD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25"/>
            <a:ext cx="12192000" cy="650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41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8117-A6EA-4F3D-9D59-73AEA5732053}"/>
              </a:ext>
            </a:extLst>
          </p:cNvPr>
          <p:cNvSpPr>
            <a:spLocks noGrp="1"/>
          </p:cNvSpPr>
          <p:nvPr>
            <p:ph type="title"/>
          </p:nvPr>
        </p:nvSpPr>
        <p:spPr/>
        <p:txBody>
          <a:bodyPr/>
          <a:lstStyle/>
          <a:p>
            <a:r>
              <a:rPr lang="en-IN" b="1" dirty="0">
                <a:solidFill>
                  <a:srgbClr val="C00000"/>
                </a:solidFill>
              </a:rPr>
              <a:t>Test your Lambda Function</a:t>
            </a:r>
          </a:p>
        </p:txBody>
      </p:sp>
      <p:sp>
        <p:nvSpPr>
          <p:cNvPr id="3" name="Content Placeholder 2">
            <a:extLst>
              <a:ext uri="{FF2B5EF4-FFF2-40B4-BE49-F238E27FC236}">
                <a16:creationId xmlns:a16="http://schemas.microsoft.com/office/drawing/2014/main" id="{1FAEBA43-C303-4C87-9FEC-37CCB1BF8D59}"/>
              </a:ext>
            </a:extLst>
          </p:cNvPr>
          <p:cNvSpPr>
            <a:spLocks noGrp="1"/>
          </p:cNvSpPr>
          <p:nvPr>
            <p:ph idx="1"/>
          </p:nvPr>
        </p:nvSpPr>
        <p:spPr/>
        <p:txBody>
          <a:bodyPr/>
          <a:lstStyle/>
          <a:p>
            <a:r>
              <a:rPr lang="en-US" dirty="0"/>
              <a:t>In the upper right of the Lambda function detail page, from </a:t>
            </a:r>
            <a:r>
              <a:rPr lang="en-US" b="1" dirty="0"/>
              <a:t>Select a test event</a:t>
            </a:r>
            <a:r>
              <a:rPr lang="en-US" dirty="0"/>
              <a:t>, choose </a:t>
            </a:r>
            <a:r>
              <a:rPr lang="en-US" b="1" dirty="0"/>
              <a:t>Configure test events</a:t>
            </a:r>
            <a:r>
              <a:rPr lang="en-US" dirty="0"/>
              <a:t>.</a:t>
            </a:r>
          </a:p>
          <a:p>
            <a:pPr marL="0" indent="0">
              <a:buNone/>
            </a:pPr>
            <a:endParaRPr lang="en-IN" dirty="0"/>
          </a:p>
        </p:txBody>
      </p:sp>
    </p:spTree>
    <p:extLst>
      <p:ext uri="{BB962C8B-B14F-4D97-AF65-F5344CB8AC3E}">
        <p14:creationId xmlns:p14="http://schemas.microsoft.com/office/powerpoint/2010/main" val="417988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2163-1F6F-4808-9BDF-2090405ED5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E989597-179E-4B47-9E9E-27D59AF78D23}"/>
              </a:ext>
            </a:extLst>
          </p:cNvPr>
          <p:cNvSpPr>
            <a:spLocks noGrp="1"/>
          </p:cNvSpPr>
          <p:nvPr>
            <p:ph idx="1"/>
          </p:nvPr>
        </p:nvSpPr>
        <p:spPr/>
        <p:txBody>
          <a:bodyPr/>
          <a:lstStyle/>
          <a:p>
            <a:endParaRPr lang="en-IN"/>
          </a:p>
        </p:txBody>
      </p:sp>
      <p:pic>
        <p:nvPicPr>
          <p:cNvPr id="11266" name="Picture 2">
            <a:extLst>
              <a:ext uri="{FF2B5EF4-FFF2-40B4-BE49-F238E27FC236}">
                <a16:creationId xmlns:a16="http://schemas.microsoft.com/office/drawing/2014/main" id="{1C1FE3BA-5905-4415-9450-5DED0E549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813"/>
            <a:ext cx="12192000" cy="630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4178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B0D6-06B8-4772-815B-6584C8A1A82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E9ABD24-5C7D-48ED-9BD1-44015E9C1286}"/>
              </a:ext>
            </a:extLst>
          </p:cNvPr>
          <p:cNvSpPr>
            <a:spLocks noGrp="1"/>
          </p:cNvSpPr>
          <p:nvPr>
            <p:ph idx="1"/>
          </p:nvPr>
        </p:nvSpPr>
        <p:spPr/>
        <p:txBody>
          <a:bodyPr/>
          <a:lstStyle/>
          <a:p>
            <a:r>
              <a:rPr lang="en-US" dirty="0"/>
              <a:t>On </a:t>
            </a:r>
            <a:r>
              <a:rPr lang="en-US" b="1" dirty="0"/>
              <a:t>Configure test event</a:t>
            </a:r>
            <a:r>
              <a:rPr lang="en-US" dirty="0"/>
              <a:t>, enter a name for your test event and replace the message JSON with the following</a:t>
            </a:r>
          </a:p>
          <a:p>
            <a:endParaRPr lang="en-US" dirty="0"/>
          </a:p>
          <a:p>
            <a:endParaRPr lang="en-US" dirty="0"/>
          </a:p>
          <a:p>
            <a:endParaRPr lang="en-US" dirty="0"/>
          </a:p>
          <a:p>
            <a:r>
              <a:rPr lang="en-IN" dirty="0"/>
              <a:t>Choose </a:t>
            </a:r>
            <a:r>
              <a:rPr lang="en-IN" b="1" dirty="0"/>
              <a:t>Create</a:t>
            </a:r>
            <a:r>
              <a:rPr lang="en-IN" dirty="0"/>
              <a:t>.</a:t>
            </a:r>
          </a:p>
          <a:p>
            <a:pPr marL="0" indent="0">
              <a:buNone/>
            </a:pPr>
            <a:endParaRPr lang="en-IN" dirty="0"/>
          </a:p>
        </p:txBody>
      </p:sp>
      <p:sp>
        <p:nvSpPr>
          <p:cNvPr id="6" name="Rectangle 5">
            <a:extLst>
              <a:ext uri="{FF2B5EF4-FFF2-40B4-BE49-F238E27FC236}">
                <a16:creationId xmlns:a16="http://schemas.microsoft.com/office/drawing/2014/main" id="{1181C23C-F3C2-40C4-B3FE-20826DC18CCA}"/>
              </a:ext>
            </a:extLst>
          </p:cNvPr>
          <p:cNvSpPr/>
          <p:nvPr/>
        </p:nvSpPr>
        <p:spPr>
          <a:xfrm>
            <a:off x="1138966" y="2967335"/>
            <a:ext cx="7046245" cy="923330"/>
          </a:xfrm>
          <a:prstGeom prst="rect">
            <a:avLst/>
          </a:prstGeom>
        </p:spPr>
        <p:txBody>
          <a:bodyPr wrap="square">
            <a:spAutoFit/>
          </a:bodyPr>
          <a:lstStyle/>
          <a:p>
            <a:r>
              <a:rPr lang="en-IN" dirty="0">
                <a:solidFill>
                  <a:srgbClr val="383A42"/>
                </a:solidFill>
                <a:latin typeface="Consolas" panose="020B0609020204030204" pitchFamily="49" charset="0"/>
              </a:rPr>
              <a:t>{ </a:t>
            </a:r>
          </a:p>
          <a:p>
            <a:r>
              <a:rPr lang="en-IN" dirty="0">
                <a:solidFill>
                  <a:srgbClr val="383A42"/>
                </a:solidFill>
                <a:latin typeface="Consolas" panose="020B0609020204030204" pitchFamily="49" charset="0"/>
              </a:rPr>
              <a:t>	</a:t>
            </a:r>
            <a:r>
              <a:rPr lang="en-IN" dirty="0">
                <a:solidFill>
                  <a:srgbClr val="986801"/>
                </a:solidFill>
                <a:latin typeface="Consolas" panose="020B0609020204030204" pitchFamily="49" charset="0"/>
              </a:rPr>
              <a:t>"message"</a:t>
            </a:r>
            <a:r>
              <a:rPr lang="en-IN" dirty="0">
                <a:solidFill>
                  <a:srgbClr val="383A42"/>
                </a:solidFill>
                <a:latin typeface="Consolas" panose="020B0609020204030204" pitchFamily="49" charset="0"/>
              </a:rPr>
              <a:t> : </a:t>
            </a:r>
            <a:r>
              <a:rPr lang="en-IN" dirty="0">
                <a:solidFill>
                  <a:srgbClr val="50A14F"/>
                </a:solidFill>
                <a:latin typeface="Consolas" panose="020B0609020204030204" pitchFamily="49" charset="0"/>
              </a:rPr>
              <a:t>"Hello, world"</a:t>
            </a:r>
            <a:r>
              <a:rPr lang="en-IN" dirty="0">
                <a:solidFill>
                  <a:srgbClr val="383A42"/>
                </a:solidFill>
                <a:latin typeface="Consolas" panose="020B0609020204030204" pitchFamily="49" charset="0"/>
              </a:rPr>
              <a:t> </a:t>
            </a:r>
          </a:p>
          <a:p>
            <a:r>
              <a:rPr lang="en-IN" dirty="0">
                <a:solidFill>
                  <a:srgbClr val="383A42"/>
                </a:solidFill>
                <a:latin typeface="Consolas" panose="020B0609020204030204" pitchFamily="49" charset="0"/>
              </a:rPr>
              <a:t>}</a:t>
            </a:r>
            <a:endParaRPr lang="en-IN" dirty="0"/>
          </a:p>
        </p:txBody>
      </p:sp>
    </p:spTree>
    <p:extLst>
      <p:ext uri="{BB962C8B-B14F-4D97-AF65-F5344CB8AC3E}">
        <p14:creationId xmlns:p14="http://schemas.microsoft.com/office/powerpoint/2010/main" val="14697412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69C5-0A7A-4608-B251-072A5440F39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94BAFE-8753-4AD9-BF2F-6FB1C2A0EB4C}"/>
              </a:ext>
            </a:extLst>
          </p:cNvPr>
          <p:cNvSpPr>
            <a:spLocks noGrp="1"/>
          </p:cNvSpPr>
          <p:nvPr>
            <p:ph idx="1"/>
          </p:nvPr>
        </p:nvSpPr>
        <p:spPr/>
        <p:txBody>
          <a:bodyPr/>
          <a:lstStyle/>
          <a:p>
            <a:endParaRPr lang="en-IN"/>
          </a:p>
        </p:txBody>
      </p:sp>
      <p:pic>
        <p:nvPicPr>
          <p:cNvPr id="13314" name="Picture 2">
            <a:extLst>
              <a:ext uri="{FF2B5EF4-FFF2-40B4-BE49-F238E27FC236}">
                <a16:creationId xmlns:a16="http://schemas.microsoft.com/office/drawing/2014/main" id="{F0F29EFD-6845-4261-999D-FEFF5403DD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863" y="0"/>
            <a:ext cx="6262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187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FFCD-96F2-4E9D-B992-881E120030F0}"/>
              </a:ext>
            </a:extLst>
          </p:cNvPr>
          <p:cNvSpPr>
            <a:spLocks noGrp="1"/>
          </p:cNvSpPr>
          <p:nvPr>
            <p:ph type="title"/>
          </p:nvPr>
        </p:nvSpPr>
        <p:spPr/>
        <p:txBody>
          <a:bodyPr/>
          <a:lstStyle/>
          <a:p>
            <a:r>
              <a:rPr lang="en-IN" b="1" dirty="0">
                <a:solidFill>
                  <a:srgbClr val="C00000"/>
                </a:solidFill>
              </a:rPr>
              <a:t>Test</a:t>
            </a:r>
          </a:p>
        </p:txBody>
      </p:sp>
      <p:sp>
        <p:nvSpPr>
          <p:cNvPr id="3" name="Content Placeholder 2">
            <a:extLst>
              <a:ext uri="{FF2B5EF4-FFF2-40B4-BE49-F238E27FC236}">
                <a16:creationId xmlns:a16="http://schemas.microsoft.com/office/drawing/2014/main" id="{9B9A573E-45BC-4EFE-8AFB-4054D007F540}"/>
              </a:ext>
            </a:extLst>
          </p:cNvPr>
          <p:cNvSpPr>
            <a:spLocks noGrp="1"/>
          </p:cNvSpPr>
          <p:nvPr>
            <p:ph idx="1"/>
          </p:nvPr>
        </p:nvSpPr>
        <p:spPr/>
        <p:txBody>
          <a:bodyPr/>
          <a:lstStyle/>
          <a:p>
            <a:r>
              <a:rPr lang="en-US" dirty="0"/>
              <a:t>In the upper right of the Lambda function detail page, choose </a:t>
            </a:r>
            <a:r>
              <a:rPr lang="en-US" b="1" dirty="0"/>
              <a:t>Test</a:t>
            </a:r>
            <a:r>
              <a:rPr lang="en-US" dirty="0"/>
              <a:t> to test your Lambda function with the message you specified in the test event.</a:t>
            </a:r>
          </a:p>
          <a:p>
            <a:pPr marL="0" indent="0">
              <a:buNone/>
            </a:pPr>
            <a:endParaRPr lang="en-IN" dirty="0"/>
          </a:p>
        </p:txBody>
      </p:sp>
    </p:spTree>
    <p:extLst>
      <p:ext uri="{BB962C8B-B14F-4D97-AF65-F5344CB8AC3E}">
        <p14:creationId xmlns:p14="http://schemas.microsoft.com/office/powerpoint/2010/main" val="27150117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AD246-9F2D-422D-A671-B90744B6FB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64F554-41BF-46BF-99ED-D4E04B4873FA}"/>
              </a:ext>
            </a:extLst>
          </p:cNvPr>
          <p:cNvSpPr>
            <a:spLocks noGrp="1"/>
          </p:cNvSpPr>
          <p:nvPr>
            <p:ph idx="1"/>
          </p:nvPr>
        </p:nvSpPr>
        <p:spPr/>
        <p:txBody>
          <a:bodyPr/>
          <a:lstStyle/>
          <a:p>
            <a:endParaRPr lang="en-IN"/>
          </a:p>
        </p:txBody>
      </p:sp>
      <p:pic>
        <p:nvPicPr>
          <p:cNvPr id="15362" name="Picture 2">
            <a:extLst>
              <a:ext uri="{FF2B5EF4-FFF2-40B4-BE49-F238E27FC236}">
                <a16:creationId xmlns:a16="http://schemas.microsoft.com/office/drawing/2014/main" id="{4D1F4ACE-DBBB-4B96-AB08-344152365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450"/>
            <a:ext cx="12192000" cy="626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8325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5D00-F0D1-463A-8979-655536392BC2}"/>
              </a:ext>
            </a:extLst>
          </p:cNvPr>
          <p:cNvSpPr>
            <a:spLocks noGrp="1"/>
          </p:cNvSpPr>
          <p:nvPr>
            <p:ph type="title"/>
          </p:nvPr>
        </p:nvSpPr>
        <p:spPr/>
        <p:txBody>
          <a:bodyPr/>
          <a:lstStyle/>
          <a:p>
            <a:r>
              <a:rPr lang="en-IN" b="1" dirty="0">
                <a:solidFill>
                  <a:srgbClr val="C00000"/>
                </a:solidFill>
              </a:rPr>
              <a:t>Test</a:t>
            </a:r>
          </a:p>
        </p:txBody>
      </p:sp>
      <p:sp>
        <p:nvSpPr>
          <p:cNvPr id="3" name="Content Placeholder 2">
            <a:extLst>
              <a:ext uri="{FF2B5EF4-FFF2-40B4-BE49-F238E27FC236}">
                <a16:creationId xmlns:a16="http://schemas.microsoft.com/office/drawing/2014/main" id="{CD4F5752-F214-479E-8F68-91BF19CDF09B}"/>
              </a:ext>
            </a:extLst>
          </p:cNvPr>
          <p:cNvSpPr>
            <a:spLocks noGrp="1"/>
          </p:cNvSpPr>
          <p:nvPr>
            <p:ph idx="1"/>
          </p:nvPr>
        </p:nvSpPr>
        <p:spPr/>
        <p:txBody>
          <a:bodyPr/>
          <a:lstStyle/>
          <a:p>
            <a:r>
              <a:rPr lang="en-US" dirty="0"/>
              <a:t>Under your Lambda function code, on the </a:t>
            </a:r>
            <a:r>
              <a:rPr lang="en-US" b="1" dirty="0"/>
              <a:t>Execution result</a:t>
            </a:r>
            <a:r>
              <a:rPr lang="en-US" dirty="0"/>
              <a:t> tab, you see the output from the Lambda function</a:t>
            </a:r>
            <a:endParaRPr lang="en-IN" dirty="0"/>
          </a:p>
        </p:txBody>
      </p:sp>
    </p:spTree>
    <p:extLst>
      <p:ext uri="{BB962C8B-B14F-4D97-AF65-F5344CB8AC3E}">
        <p14:creationId xmlns:p14="http://schemas.microsoft.com/office/powerpoint/2010/main" val="34359008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0377-E10D-4D08-AC23-7D467B97C3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3921E9-7455-43F7-B543-254613706BD7}"/>
              </a:ext>
            </a:extLst>
          </p:cNvPr>
          <p:cNvSpPr>
            <a:spLocks noGrp="1"/>
          </p:cNvSpPr>
          <p:nvPr>
            <p:ph idx="1"/>
          </p:nvPr>
        </p:nvSpPr>
        <p:spPr/>
        <p:txBody>
          <a:bodyPr/>
          <a:lstStyle/>
          <a:p>
            <a:endParaRPr lang="en-IN"/>
          </a:p>
        </p:txBody>
      </p:sp>
      <p:pic>
        <p:nvPicPr>
          <p:cNvPr id="16386" name="Picture 2">
            <a:extLst>
              <a:ext uri="{FF2B5EF4-FFF2-40B4-BE49-F238E27FC236}">
                <a16:creationId xmlns:a16="http://schemas.microsoft.com/office/drawing/2014/main" id="{F2147345-4C02-48A1-B9BE-025032066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9088"/>
            <a:ext cx="12192000" cy="621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715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71C8-296F-4B27-BA36-3C3977C65CDE}"/>
              </a:ext>
            </a:extLst>
          </p:cNvPr>
          <p:cNvSpPr>
            <a:spLocks noGrp="1"/>
          </p:cNvSpPr>
          <p:nvPr>
            <p:ph type="title"/>
          </p:nvPr>
        </p:nvSpPr>
        <p:spPr/>
        <p:txBody>
          <a:bodyPr/>
          <a:lstStyle/>
          <a:p>
            <a:r>
              <a:rPr lang="en-IN" dirty="0"/>
              <a:t>Create a Lambda Rule</a:t>
            </a:r>
          </a:p>
        </p:txBody>
      </p:sp>
      <p:sp>
        <p:nvSpPr>
          <p:cNvPr id="3" name="Content Placeholder 2">
            <a:extLst>
              <a:ext uri="{FF2B5EF4-FFF2-40B4-BE49-F238E27FC236}">
                <a16:creationId xmlns:a16="http://schemas.microsoft.com/office/drawing/2014/main" id="{56EDF233-B2D1-4123-AD2E-6CDD70B91AA8}"/>
              </a:ext>
            </a:extLst>
          </p:cNvPr>
          <p:cNvSpPr>
            <a:spLocks noGrp="1"/>
          </p:cNvSpPr>
          <p:nvPr>
            <p:ph idx="1"/>
          </p:nvPr>
        </p:nvSpPr>
        <p:spPr/>
        <p:txBody>
          <a:bodyPr>
            <a:normAutofit fontScale="62500" lnSpcReduction="20000"/>
          </a:bodyPr>
          <a:lstStyle/>
          <a:p>
            <a:r>
              <a:rPr lang="en-US" dirty="0"/>
              <a:t>Browse to the AWS IoT console, and from the navigation pane, choose </a:t>
            </a:r>
            <a:r>
              <a:rPr lang="en-US" b="1" dirty="0"/>
              <a:t>Act</a:t>
            </a:r>
            <a:r>
              <a:rPr lang="en-US" dirty="0"/>
              <a:t>.</a:t>
            </a:r>
          </a:p>
          <a:p>
            <a:r>
              <a:rPr lang="en-US" dirty="0"/>
              <a:t>Choose </a:t>
            </a:r>
            <a:r>
              <a:rPr lang="en-US" b="1" dirty="0"/>
              <a:t>Create</a:t>
            </a:r>
            <a:r>
              <a:rPr lang="en-US" dirty="0"/>
              <a:t> to create an AWS IoT rule</a:t>
            </a:r>
          </a:p>
          <a:p>
            <a:r>
              <a:rPr lang="en-US" dirty="0"/>
              <a:t>On the </a:t>
            </a:r>
            <a:r>
              <a:rPr lang="en-US" b="1" dirty="0"/>
              <a:t>Create a rule</a:t>
            </a:r>
            <a:r>
              <a:rPr lang="en-US" dirty="0"/>
              <a:t> page, enter a name for your rule.</a:t>
            </a:r>
          </a:p>
          <a:p>
            <a:r>
              <a:rPr lang="en-US" dirty="0"/>
              <a:t>In </a:t>
            </a:r>
            <a:r>
              <a:rPr lang="en-US" b="1" dirty="0"/>
              <a:t>Rule query statement</a:t>
            </a:r>
            <a:r>
              <a:rPr lang="en-US" dirty="0"/>
              <a:t>, enter the following query</a:t>
            </a:r>
          </a:p>
          <a:p>
            <a:endParaRPr lang="en-US" dirty="0"/>
          </a:p>
          <a:p>
            <a:r>
              <a:rPr lang="en-US" dirty="0"/>
              <a:t>In </a:t>
            </a:r>
            <a:r>
              <a:rPr lang="en-US" b="1" dirty="0"/>
              <a:t>Set one or more actions</a:t>
            </a:r>
            <a:r>
              <a:rPr lang="en-US" dirty="0"/>
              <a:t>, choose </a:t>
            </a:r>
            <a:r>
              <a:rPr lang="en-US" b="1" dirty="0"/>
              <a:t>Add action</a:t>
            </a:r>
            <a:r>
              <a:rPr lang="en-US" dirty="0"/>
              <a:t>.</a:t>
            </a:r>
          </a:p>
          <a:p>
            <a:r>
              <a:rPr lang="en-US" dirty="0"/>
              <a:t>Under </a:t>
            </a:r>
            <a:r>
              <a:rPr lang="en-US" b="1" dirty="0"/>
              <a:t>Select an action</a:t>
            </a:r>
            <a:r>
              <a:rPr lang="en-US" dirty="0"/>
              <a:t>, choose </a:t>
            </a:r>
            <a:r>
              <a:rPr lang="en-US" b="1" dirty="0"/>
              <a:t>Send a message to a Lambda function</a:t>
            </a:r>
            <a:r>
              <a:rPr lang="en-US" dirty="0"/>
              <a:t>, and then choose </a:t>
            </a:r>
            <a:r>
              <a:rPr lang="en-US" b="1" dirty="0"/>
              <a:t>Configure action</a:t>
            </a:r>
          </a:p>
          <a:p>
            <a:r>
              <a:rPr lang="en-IN" dirty="0"/>
              <a:t>On </a:t>
            </a:r>
            <a:r>
              <a:rPr lang="en-IN" b="1" dirty="0"/>
              <a:t>Configure action</a:t>
            </a:r>
            <a:r>
              <a:rPr lang="en-IN" dirty="0"/>
              <a:t>, choose </a:t>
            </a:r>
            <a:r>
              <a:rPr lang="en-IN" b="1" dirty="0"/>
              <a:t>Select</a:t>
            </a:r>
          </a:p>
          <a:p>
            <a:r>
              <a:rPr lang="en-IN" dirty="0"/>
              <a:t>Choose your Lambda function.</a:t>
            </a:r>
          </a:p>
          <a:p>
            <a:r>
              <a:rPr lang="en-IN" dirty="0"/>
              <a:t>Choose </a:t>
            </a:r>
            <a:r>
              <a:rPr lang="en-IN" b="1" dirty="0"/>
              <a:t>Add action</a:t>
            </a:r>
            <a:r>
              <a:rPr lang="en-IN" dirty="0"/>
              <a:t>.</a:t>
            </a:r>
          </a:p>
          <a:p>
            <a:r>
              <a:rPr lang="en-US" dirty="0"/>
              <a:t>On the </a:t>
            </a:r>
            <a:r>
              <a:rPr lang="en-US" b="1" dirty="0"/>
              <a:t>Create a rule</a:t>
            </a:r>
            <a:r>
              <a:rPr lang="en-US" dirty="0"/>
              <a:t> page, in </a:t>
            </a:r>
            <a:r>
              <a:rPr lang="en-US" b="1" dirty="0"/>
              <a:t>Error action</a:t>
            </a:r>
            <a:r>
              <a:rPr lang="en-US" dirty="0"/>
              <a:t>, choose </a:t>
            </a:r>
            <a:r>
              <a:rPr lang="en-US" b="1" dirty="0"/>
              <a:t>Add action</a:t>
            </a:r>
            <a:br>
              <a:rPr lang="en-IN" dirty="0"/>
            </a:br>
            <a:br>
              <a:rPr lang="en-US" dirty="0"/>
            </a:br>
            <a:br>
              <a:rPr lang="en-US" dirty="0"/>
            </a:br>
            <a:endParaRPr lang="en-IN" dirty="0"/>
          </a:p>
        </p:txBody>
      </p:sp>
      <p:sp>
        <p:nvSpPr>
          <p:cNvPr id="6" name="Rectangle 5">
            <a:extLst>
              <a:ext uri="{FF2B5EF4-FFF2-40B4-BE49-F238E27FC236}">
                <a16:creationId xmlns:a16="http://schemas.microsoft.com/office/drawing/2014/main" id="{3090E1BA-A2ED-4673-804D-4D181C8A013B}"/>
              </a:ext>
            </a:extLst>
          </p:cNvPr>
          <p:cNvSpPr>
            <a:spLocks noChangeArrowheads="1"/>
          </p:cNvSpPr>
          <p:nvPr/>
        </p:nvSpPr>
        <p:spPr bwMode="auto">
          <a:xfrm>
            <a:off x="976544" y="3084686"/>
            <a:ext cx="8362765" cy="40011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83A42"/>
                </a:solidFill>
                <a:effectLst/>
                <a:latin typeface="Consolas" panose="020B0609020204030204" pitchFamily="49" charset="0"/>
              </a:rPr>
              <a:t>SELECT * FROM "my/lambda/topic"</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2016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2815-7CF0-4991-ADF0-4B54328DEF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09BD21-A996-42B8-83AA-6559BCAEA5A5}"/>
              </a:ext>
            </a:extLst>
          </p:cNvPr>
          <p:cNvSpPr>
            <a:spLocks noGrp="1"/>
          </p:cNvSpPr>
          <p:nvPr>
            <p:ph idx="1"/>
          </p:nvPr>
        </p:nvSpPr>
        <p:spPr/>
        <p:txBody>
          <a:bodyPr/>
          <a:lstStyle/>
          <a:p>
            <a:endParaRPr lang="en-IN"/>
          </a:p>
        </p:txBody>
      </p:sp>
      <p:pic>
        <p:nvPicPr>
          <p:cNvPr id="9218" name="Picture 2" descr="&#10;                            Create a Policy page, with the fields used&#10;                                in this step highlighted.&#10;                        ">
            <a:extLst>
              <a:ext uri="{FF2B5EF4-FFF2-40B4-BE49-F238E27FC236}">
                <a16:creationId xmlns:a16="http://schemas.microsoft.com/office/drawing/2014/main" id="{15723FB2-AA14-450C-916B-63E02153C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825" y="0"/>
            <a:ext cx="7880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660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948FB-BB28-4F16-96DB-B616E52590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10C252-B51E-468A-9B21-F352034BB584}"/>
              </a:ext>
            </a:extLst>
          </p:cNvPr>
          <p:cNvSpPr>
            <a:spLocks noGrp="1"/>
          </p:cNvSpPr>
          <p:nvPr>
            <p:ph idx="1"/>
          </p:nvPr>
        </p:nvSpPr>
        <p:spPr/>
        <p:txBody>
          <a:bodyPr/>
          <a:lstStyle/>
          <a:p>
            <a:endParaRPr lang="en-IN"/>
          </a:p>
        </p:txBody>
      </p:sp>
      <p:pic>
        <p:nvPicPr>
          <p:cNvPr id="18434" name="Picture 2">
            <a:extLst>
              <a:ext uri="{FF2B5EF4-FFF2-40B4-BE49-F238E27FC236}">
                <a16:creationId xmlns:a16="http://schemas.microsoft.com/office/drawing/2014/main" id="{C0FC9FE3-9FE6-40F8-A2D6-296A04CA3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0"/>
            <a:ext cx="11115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0859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FBB6-A4D7-45DC-97D7-03F7AB939E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163DC4-85A9-4339-BB53-43712D67AA70}"/>
              </a:ext>
            </a:extLst>
          </p:cNvPr>
          <p:cNvSpPr>
            <a:spLocks noGrp="1"/>
          </p:cNvSpPr>
          <p:nvPr>
            <p:ph idx="1"/>
          </p:nvPr>
        </p:nvSpPr>
        <p:spPr/>
        <p:txBody>
          <a:bodyPr/>
          <a:lstStyle/>
          <a:p>
            <a:endParaRPr lang="en-IN"/>
          </a:p>
        </p:txBody>
      </p:sp>
      <p:pic>
        <p:nvPicPr>
          <p:cNvPr id="19458" name="Picture 2">
            <a:extLst>
              <a:ext uri="{FF2B5EF4-FFF2-40B4-BE49-F238E27FC236}">
                <a16:creationId xmlns:a16="http://schemas.microsoft.com/office/drawing/2014/main" id="{E58A817B-CFFF-4C28-94B8-AAC41D6EC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928813"/>
            <a:ext cx="1113472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9206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CDC5-354A-49F0-8835-31FEE879276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22AD13-72B7-4365-AEE5-F7498B09E1F5}"/>
              </a:ext>
            </a:extLst>
          </p:cNvPr>
          <p:cNvSpPr>
            <a:spLocks noGrp="1"/>
          </p:cNvSpPr>
          <p:nvPr>
            <p:ph idx="1"/>
          </p:nvPr>
        </p:nvSpPr>
        <p:spPr/>
        <p:txBody>
          <a:bodyPr/>
          <a:lstStyle/>
          <a:p>
            <a:endParaRPr lang="en-IN"/>
          </a:p>
        </p:txBody>
      </p:sp>
      <p:pic>
        <p:nvPicPr>
          <p:cNvPr id="20482" name="Picture 2">
            <a:extLst>
              <a:ext uri="{FF2B5EF4-FFF2-40B4-BE49-F238E27FC236}">
                <a16:creationId xmlns:a16="http://schemas.microsoft.com/office/drawing/2014/main" id="{AE43BB7B-13BB-4C87-8429-DCD92D013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290638"/>
            <a:ext cx="942975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117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51225-B5F1-4B9E-9592-7DE6EA80A3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65A1B0-17EE-487A-840A-DD1A8F2C2536}"/>
              </a:ext>
            </a:extLst>
          </p:cNvPr>
          <p:cNvSpPr>
            <a:spLocks noGrp="1"/>
          </p:cNvSpPr>
          <p:nvPr>
            <p:ph idx="1"/>
          </p:nvPr>
        </p:nvSpPr>
        <p:spPr/>
        <p:txBody>
          <a:bodyPr/>
          <a:lstStyle/>
          <a:p>
            <a:endParaRPr lang="en-IN"/>
          </a:p>
        </p:txBody>
      </p:sp>
      <p:sp>
        <p:nvSpPr>
          <p:cNvPr id="4" name="Rectangle 1">
            <a:extLst>
              <a:ext uri="{FF2B5EF4-FFF2-40B4-BE49-F238E27FC236}">
                <a16:creationId xmlns:a16="http://schemas.microsoft.com/office/drawing/2014/main" id="{0DA8C597-B1A3-4426-84D8-443158D1FB5F}"/>
              </a:ext>
            </a:extLst>
          </p:cNvPr>
          <p:cNvSpPr>
            <a:spLocks noChangeArrowheads="1"/>
          </p:cNvSpPr>
          <p:nvPr/>
        </p:nvSpPr>
        <p:spPr bwMode="auto">
          <a:xfrm>
            <a:off x="665825" y="766298"/>
            <a:ext cx="6296917" cy="523220"/>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83A42"/>
                </a:solidFill>
                <a:effectLst/>
                <a:latin typeface="Consolas" panose="020B0609020204030204" pitchFamily="49" charset="0"/>
              </a:rPr>
              <a:t>SELECT * FROM "my/lambda/topic"</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pic>
        <p:nvPicPr>
          <p:cNvPr id="21507" name="Picture 3">
            <a:extLst>
              <a:ext uri="{FF2B5EF4-FFF2-40B4-BE49-F238E27FC236}">
                <a16:creationId xmlns:a16="http://schemas.microsoft.com/office/drawing/2014/main" id="{31260A31-D995-4A22-8BF3-E89ECBDBF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447800"/>
            <a:ext cx="942975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7083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128C-2C0B-44C4-A969-FA979C3E75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F3DDA1-7F8D-4358-8D2B-090795D1A3D6}"/>
              </a:ext>
            </a:extLst>
          </p:cNvPr>
          <p:cNvSpPr>
            <a:spLocks noGrp="1"/>
          </p:cNvSpPr>
          <p:nvPr>
            <p:ph idx="1"/>
          </p:nvPr>
        </p:nvSpPr>
        <p:spPr/>
        <p:txBody>
          <a:bodyPr/>
          <a:lstStyle/>
          <a:p>
            <a:endParaRPr lang="en-IN"/>
          </a:p>
        </p:txBody>
      </p:sp>
      <p:pic>
        <p:nvPicPr>
          <p:cNvPr id="22530" name="Picture 2">
            <a:extLst>
              <a:ext uri="{FF2B5EF4-FFF2-40B4-BE49-F238E27FC236}">
                <a16:creationId xmlns:a16="http://schemas.microsoft.com/office/drawing/2014/main" id="{C70E598E-C15F-42F9-9D9D-FDB8D374F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2538413"/>
            <a:ext cx="942975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02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CF43-8D8A-4A11-971C-1448644902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61FB3E-6CFD-42B6-8513-BFF8B1764E9F}"/>
              </a:ext>
            </a:extLst>
          </p:cNvPr>
          <p:cNvSpPr>
            <a:spLocks noGrp="1"/>
          </p:cNvSpPr>
          <p:nvPr>
            <p:ph idx="1"/>
          </p:nvPr>
        </p:nvSpPr>
        <p:spPr/>
        <p:txBody>
          <a:bodyPr/>
          <a:lstStyle/>
          <a:p>
            <a:endParaRPr lang="en-IN"/>
          </a:p>
        </p:txBody>
      </p:sp>
      <p:pic>
        <p:nvPicPr>
          <p:cNvPr id="23554" name="Picture 2">
            <a:extLst>
              <a:ext uri="{FF2B5EF4-FFF2-40B4-BE49-F238E27FC236}">
                <a16:creationId xmlns:a16="http://schemas.microsoft.com/office/drawing/2014/main" id="{DFEEFC68-EB64-4D7F-8ADA-0592347A6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738" y="0"/>
            <a:ext cx="4708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968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10E5-7699-4C65-B4B0-12779F533C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3D5769-4F7E-48EC-A5DA-729F04DBFEC9}"/>
              </a:ext>
            </a:extLst>
          </p:cNvPr>
          <p:cNvSpPr>
            <a:spLocks noGrp="1"/>
          </p:cNvSpPr>
          <p:nvPr>
            <p:ph idx="1"/>
          </p:nvPr>
        </p:nvSpPr>
        <p:spPr/>
        <p:txBody>
          <a:bodyPr/>
          <a:lstStyle/>
          <a:p>
            <a:endParaRPr lang="en-IN"/>
          </a:p>
        </p:txBody>
      </p:sp>
      <p:pic>
        <p:nvPicPr>
          <p:cNvPr id="24578" name="Picture 2">
            <a:extLst>
              <a:ext uri="{FF2B5EF4-FFF2-40B4-BE49-F238E27FC236}">
                <a16:creationId xmlns:a16="http://schemas.microsoft.com/office/drawing/2014/main" id="{6BFE35CA-C042-4A67-8E31-01FFF7611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181100"/>
            <a:ext cx="93345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463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94D5-2300-4DDB-B27B-348FBB3F5E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82B807-03B5-4B15-B045-4C213CCF6DBD}"/>
              </a:ext>
            </a:extLst>
          </p:cNvPr>
          <p:cNvSpPr>
            <a:spLocks noGrp="1"/>
          </p:cNvSpPr>
          <p:nvPr>
            <p:ph idx="1"/>
          </p:nvPr>
        </p:nvSpPr>
        <p:spPr/>
        <p:txBody>
          <a:bodyPr/>
          <a:lstStyle/>
          <a:p>
            <a:endParaRPr lang="en-IN"/>
          </a:p>
        </p:txBody>
      </p:sp>
      <p:pic>
        <p:nvPicPr>
          <p:cNvPr id="25602" name="Picture 2">
            <a:extLst>
              <a:ext uri="{FF2B5EF4-FFF2-40B4-BE49-F238E27FC236}">
                <a16:creationId xmlns:a16="http://schemas.microsoft.com/office/drawing/2014/main" id="{992CC19E-7D10-45FF-A3AC-79375EC99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0"/>
            <a:ext cx="9113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3912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8CD9-1E71-47E8-95FA-43AF0E9921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D33C5F-959A-44D1-A4FC-CCEBFD7D3C7B}"/>
              </a:ext>
            </a:extLst>
          </p:cNvPr>
          <p:cNvSpPr>
            <a:spLocks noGrp="1"/>
          </p:cNvSpPr>
          <p:nvPr>
            <p:ph idx="1"/>
          </p:nvPr>
        </p:nvSpPr>
        <p:spPr/>
        <p:txBody>
          <a:bodyPr/>
          <a:lstStyle/>
          <a:p>
            <a:endParaRPr lang="en-IN"/>
          </a:p>
        </p:txBody>
      </p:sp>
      <p:pic>
        <p:nvPicPr>
          <p:cNvPr id="26626" name="Picture 2">
            <a:extLst>
              <a:ext uri="{FF2B5EF4-FFF2-40B4-BE49-F238E27FC236}">
                <a16:creationId xmlns:a16="http://schemas.microsoft.com/office/drawing/2014/main" id="{F7CAC73C-0B97-4B06-B000-2BE4F73D7E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133475"/>
            <a:ext cx="94297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913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E3F4-1EAE-45B7-9612-B8C860611996}"/>
              </a:ext>
            </a:extLst>
          </p:cNvPr>
          <p:cNvSpPr>
            <a:spLocks noGrp="1"/>
          </p:cNvSpPr>
          <p:nvPr>
            <p:ph type="title"/>
          </p:nvPr>
        </p:nvSpPr>
        <p:spPr/>
        <p:txBody>
          <a:bodyPr/>
          <a:lstStyle/>
          <a:p>
            <a:r>
              <a:rPr lang="en-US" dirty="0"/>
              <a:t>On the </a:t>
            </a:r>
            <a:r>
              <a:rPr lang="en-US" b="1" dirty="0"/>
              <a:t>Create a rule</a:t>
            </a:r>
            <a:r>
              <a:rPr lang="en-US" dirty="0"/>
              <a:t> page, in </a:t>
            </a:r>
            <a:r>
              <a:rPr lang="en-US" b="1" dirty="0"/>
              <a:t>Error action</a:t>
            </a:r>
            <a:r>
              <a:rPr lang="en-US" dirty="0"/>
              <a:t>, choose </a:t>
            </a:r>
            <a:r>
              <a:rPr lang="en-US" b="1" dirty="0"/>
              <a:t>Add action</a:t>
            </a:r>
            <a:endParaRPr lang="en-IN" dirty="0"/>
          </a:p>
        </p:txBody>
      </p:sp>
      <p:sp>
        <p:nvSpPr>
          <p:cNvPr id="3" name="Content Placeholder 2">
            <a:extLst>
              <a:ext uri="{FF2B5EF4-FFF2-40B4-BE49-F238E27FC236}">
                <a16:creationId xmlns:a16="http://schemas.microsoft.com/office/drawing/2014/main" id="{D39FF94C-0624-46D2-B659-3CBE692C6970}"/>
              </a:ext>
            </a:extLst>
          </p:cNvPr>
          <p:cNvSpPr>
            <a:spLocks noGrp="1"/>
          </p:cNvSpPr>
          <p:nvPr>
            <p:ph idx="1"/>
          </p:nvPr>
        </p:nvSpPr>
        <p:spPr/>
        <p:txBody>
          <a:bodyPr/>
          <a:lstStyle/>
          <a:p>
            <a:endParaRPr lang="en-IN"/>
          </a:p>
        </p:txBody>
      </p:sp>
      <p:pic>
        <p:nvPicPr>
          <p:cNvPr id="27650" name="Picture 2">
            <a:extLst>
              <a:ext uri="{FF2B5EF4-FFF2-40B4-BE49-F238E27FC236}">
                <a16:creationId xmlns:a16="http://schemas.microsoft.com/office/drawing/2014/main" id="{1EA2C111-9724-4EFF-BE61-6EFDBF2B0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3086424"/>
            <a:ext cx="942975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49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757D-78B8-4A3B-B353-4057023E04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44016C-605C-43EB-BB5D-3F0FD51E6606}"/>
              </a:ext>
            </a:extLst>
          </p:cNvPr>
          <p:cNvSpPr>
            <a:spLocks noGrp="1"/>
          </p:cNvSpPr>
          <p:nvPr>
            <p:ph idx="1"/>
          </p:nvPr>
        </p:nvSpPr>
        <p:spPr/>
        <p:txBody>
          <a:bodyPr/>
          <a:lstStyle/>
          <a:p>
            <a:endParaRPr lang="en-IN"/>
          </a:p>
        </p:txBody>
      </p:sp>
      <p:pic>
        <p:nvPicPr>
          <p:cNvPr id="10242" name="Picture 2" descr="&#10;                            Choose Things in the&#10;                                    Manage section of the AWS IoT console&#10;                                .&#10;                        ">
            <a:extLst>
              <a:ext uri="{FF2B5EF4-FFF2-40B4-BE49-F238E27FC236}">
                <a16:creationId xmlns:a16="http://schemas.microsoft.com/office/drawing/2014/main" id="{588FC848-CE11-4D8F-BA06-E065765E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7338" y="890588"/>
            <a:ext cx="145732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1885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5191C-24D2-4CDF-B52F-F1E5AD1162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B7A37B-A0FA-46CC-8E1B-7809B6A44359}"/>
              </a:ext>
            </a:extLst>
          </p:cNvPr>
          <p:cNvSpPr>
            <a:spLocks noGrp="1"/>
          </p:cNvSpPr>
          <p:nvPr>
            <p:ph idx="1"/>
          </p:nvPr>
        </p:nvSpPr>
        <p:spPr/>
        <p:txBody>
          <a:bodyPr/>
          <a:lstStyle/>
          <a:p>
            <a:r>
              <a:rPr lang="en-US" dirty="0"/>
              <a:t>On the </a:t>
            </a:r>
            <a:r>
              <a:rPr lang="en-US" b="1" dirty="0"/>
              <a:t>Set an action as error action</a:t>
            </a:r>
            <a:r>
              <a:rPr lang="en-US" dirty="0"/>
              <a:t> page, choose </a:t>
            </a:r>
            <a:r>
              <a:rPr lang="en-US" b="1" dirty="0"/>
              <a:t>Republish a message to an AWS IoT topic</a:t>
            </a:r>
            <a:r>
              <a:rPr lang="en-US" dirty="0"/>
              <a:t>, and then choose </a:t>
            </a:r>
            <a:r>
              <a:rPr lang="en-US" b="1" dirty="0"/>
              <a:t>Configure action</a:t>
            </a:r>
            <a:r>
              <a:rPr lang="en-US" dirty="0"/>
              <a:t>.</a:t>
            </a:r>
            <a:endParaRPr lang="en-IN" dirty="0"/>
          </a:p>
        </p:txBody>
      </p:sp>
    </p:spTree>
    <p:extLst>
      <p:ext uri="{BB962C8B-B14F-4D97-AF65-F5344CB8AC3E}">
        <p14:creationId xmlns:p14="http://schemas.microsoft.com/office/powerpoint/2010/main" val="4559493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F5632-F5FE-41EC-B00B-350BE1E45B3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12C892-556C-4A02-B901-1FFC59C54606}"/>
              </a:ext>
            </a:extLst>
          </p:cNvPr>
          <p:cNvSpPr>
            <a:spLocks noGrp="1"/>
          </p:cNvSpPr>
          <p:nvPr>
            <p:ph idx="1"/>
          </p:nvPr>
        </p:nvSpPr>
        <p:spPr/>
        <p:txBody>
          <a:bodyPr/>
          <a:lstStyle/>
          <a:p>
            <a:endParaRPr lang="en-IN"/>
          </a:p>
        </p:txBody>
      </p:sp>
      <p:pic>
        <p:nvPicPr>
          <p:cNvPr id="29698" name="Picture 2">
            <a:extLst>
              <a:ext uri="{FF2B5EF4-FFF2-40B4-BE49-F238E27FC236}">
                <a16:creationId xmlns:a16="http://schemas.microsoft.com/office/drawing/2014/main" id="{8748A4A4-10AE-4B2B-8676-75C3E08C5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25" y="0"/>
            <a:ext cx="4730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4649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E71C-81AB-4497-81DE-F1ECFE890BCC}"/>
              </a:ext>
            </a:extLst>
          </p:cNvPr>
          <p:cNvSpPr>
            <a:spLocks noGrp="1"/>
          </p:cNvSpPr>
          <p:nvPr>
            <p:ph type="title"/>
          </p:nvPr>
        </p:nvSpPr>
        <p:spPr>
          <a:xfrm>
            <a:off x="838200" y="18255"/>
            <a:ext cx="10515600" cy="1325563"/>
          </a:xfrm>
        </p:spPr>
        <p:txBody>
          <a:bodyPr>
            <a:normAutofit/>
          </a:bodyPr>
          <a:lstStyle/>
          <a:p>
            <a:r>
              <a:rPr lang="en-IN" sz="2800" dirty="0"/>
              <a:t>On the Configure action page, under Topic, enter lambda/error.</a:t>
            </a:r>
          </a:p>
        </p:txBody>
      </p:sp>
      <p:sp>
        <p:nvSpPr>
          <p:cNvPr id="3" name="Content Placeholder 2">
            <a:extLst>
              <a:ext uri="{FF2B5EF4-FFF2-40B4-BE49-F238E27FC236}">
                <a16:creationId xmlns:a16="http://schemas.microsoft.com/office/drawing/2014/main" id="{68FD8EC5-24CD-4139-BB50-0BB5F0218B20}"/>
              </a:ext>
            </a:extLst>
          </p:cNvPr>
          <p:cNvSpPr>
            <a:spLocks noGrp="1"/>
          </p:cNvSpPr>
          <p:nvPr>
            <p:ph idx="1"/>
          </p:nvPr>
        </p:nvSpPr>
        <p:spPr/>
        <p:txBody>
          <a:bodyPr/>
          <a:lstStyle/>
          <a:p>
            <a:endParaRPr lang="en-IN"/>
          </a:p>
        </p:txBody>
      </p:sp>
      <p:pic>
        <p:nvPicPr>
          <p:cNvPr id="30726" name="Picture 6">
            <a:extLst>
              <a:ext uri="{FF2B5EF4-FFF2-40B4-BE49-F238E27FC236}">
                <a16:creationId xmlns:a16="http://schemas.microsoft.com/office/drawing/2014/main" id="{2EEB6D29-1394-4599-ACD0-573D78C40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228725"/>
            <a:ext cx="9410700"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8139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BEF1-ADF7-4DB3-BF2E-AA637FABD4A5}"/>
              </a:ext>
            </a:extLst>
          </p:cNvPr>
          <p:cNvSpPr>
            <a:spLocks noGrp="1"/>
          </p:cNvSpPr>
          <p:nvPr>
            <p:ph type="title"/>
          </p:nvPr>
        </p:nvSpPr>
        <p:spPr>
          <a:xfrm>
            <a:off x="838200" y="365126"/>
            <a:ext cx="10515600" cy="513764"/>
          </a:xfrm>
        </p:spPr>
        <p:txBody>
          <a:bodyPr>
            <a:normAutofit fontScale="90000"/>
          </a:bodyPr>
          <a:lstStyle/>
          <a:p>
            <a:r>
              <a:rPr lang="en-US" sz="2400" dirty="0"/>
              <a:t>Under </a:t>
            </a:r>
            <a:r>
              <a:rPr lang="en-US" sz="2400" b="1" dirty="0"/>
              <a:t>Choose or create a role to grant AWS IoT access to perform this action</a:t>
            </a:r>
            <a:r>
              <a:rPr lang="en-US" sz="2400" dirty="0"/>
              <a:t>, choose </a:t>
            </a:r>
            <a:r>
              <a:rPr lang="en-US" sz="2400" b="1" dirty="0"/>
              <a:t>Create Role</a:t>
            </a:r>
            <a:r>
              <a:rPr lang="en-US" sz="2400" dirty="0"/>
              <a:t>.</a:t>
            </a:r>
            <a:endParaRPr lang="en-IN" sz="2400" dirty="0"/>
          </a:p>
        </p:txBody>
      </p:sp>
      <p:sp>
        <p:nvSpPr>
          <p:cNvPr id="3" name="Content Placeholder 2">
            <a:extLst>
              <a:ext uri="{FF2B5EF4-FFF2-40B4-BE49-F238E27FC236}">
                <a16:creationId xmlns:a16="http://schemas.microsoft.com/office/drawing/2014/main" id="{0E406F4F-95BB-4B67-A6E8-736392478117}"/>
              </a:ext>
            </a:extLst>
          </p:cNvPr>
          <p:cNvSpPr>
            <a:spLocks noGrp="1"/>
          </p:cNvSpPr>
          <p:nvPr>
            <p:ph idx="1"/>
          </p:nvPr>
        </p:nvSpPr>
        <p:spPr/>
        <p:txBody>
          <a:bodyPr/>
          <a:lstStyle/>
          <a:p>
            <a:endParaRPr lang="en-IN"/>
          </a:p>
        </p:txBody>
      </p:sp>
      <p:pic>
        <p:nvPicPr>
          <p:cNvPr id="31746" name="Picture 2">
            <a:extLst>
              <a:ext uri="{FF2B5EF4-FFF2-40B4-BE49-F238E27FC236}">
                <a16:creationId xmlns:a16="http://schemas.microsoft.com/office/drawing/2014/main" id="{9ED3C1FB-EA9C-4C2D-80F1-6BA340767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027906"/>
            <a:ext cx="9410700"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0070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2BAF-D7B8-4CA4-B363-71495C1EED26}"/>
              </a:ext>
            </a:extLst>
          </p:cNvPr>
          <p:cNvSpPr>
            <a:spLocks noGrp="1"/>
          </p:cNvSpPr>
          <p:nvPr>
            <p:ph type="title"/>
          </p:nvPr>
        </p:nvSpPr>
        <p:spPr/>
        <p:txBody>
          <a:bodyPr>
            <a:normAutofit/>
          </a:bodyPr>
          <a:lstStyle/>
          <a:p>
            <a:r>
              <a:rPr lang="en-US" dirty="0"/>
              <a:t>In </a:t>
            </a:r>
            <a:r>
              <a:rPr lang="en-US" b="1" dirty="0"/>
              <a:t>Create a new role</a:t>
            </a:r>
            <a:r>
              <a:rPr lang="en-US" dirty="0"/>
              <a:t>, enter a name for the role, and then choose </a:t>
            </a:r>
            <a:r>
              <a:rPr lang="en-US" b="1" dirty="0"/>
              <a:t>Create role</a:t>
            </a:r>
            <a:r>
              <a:rPr lang="en-US" dirty="0"/>
              <a:t>.</a:t>
            </a:r>
            <a:endParaRPr lang="en-IN" dirty="0"/>
          </a:p>
        </p:txBody>
      </p:sp>
      <p:sp>
        <p:nvSpPr>
          <p:cNvPr id="3" name="Content Placeholder 2">
            <a:extLst>
              <a:ext uri="{FF2B5EF4-FFF2-40B4-BE49-F238E27FC236}">
                <a16:creationId xmlns:a16="http://schemas.microsoft.com/office/drawing/2014/main" id="{ECE96026-E352-4A27-94FA-D29C9A515C35}"/>
              </a:ext>
            </a:extLst>
          </p:cNvPr>
          <p:cNvSpPr>
            <a:spLocks noGrp="1"/>
          </p:cNvSpPr>
          <p:nvPr>
            <p:ph idx="1"/>
          </p:nvPr>
        </p:nvSpPr>
        <p:spPr/>
        <p:txBody>
          <a:bodyPr/>
          <a:lstStyle/>
          <a:p>
            <a:endParaRPr lang="en-IN"/>
          </a:p>
        </p:txBody>
      </p:sp>
      <p:pic>
        <p:nvPicPr>
          <p:cNvPr id="32770" name="Picture 2">
            <a:extLst>
              <a:ext uri="{FF2B5EF4-FFF2-40B4-BE49-F238E27FC236}">
                <a16:creationId xmlns:a16="http://schemas.microsoft.com/office/drawing/2014/main" id="{FD815FAB-470D-49A9-9DEA-C726C79CD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2019577"/>
            <a:ext cx="72009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2194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FAA7-F472-4148-9644-2EB5F05CE3DC}"/>
              </a:ext>
            </a:extLst>
          </p:cNvPr>
          <p:cNvSpPr>
            <a:spLocks noGrp="1"/>
          </p:cNvSpPr>
          <p:nvPr>
            <p:ph type="title"/>
          </p:nvPr>
        </p:nvSpPr>
        <p:spPr>
          <a:xfrm>
            <a:off x="838200" y="152002"/>
            <a:ext cx="10515600" cy="1325563"/>
          </a:xfrm>
        </p:spPr>
        <p:txBody>
          <a:bodyPr/>
          <a:lstStyle/>
          <a:p>
            <a:r>
              <a:rPr lang="en-US" dirty="0"/>
              <a:t>In </a:t>
            </a:r>
            <a:r>
              <a:rPr lang="en-US" b="1" dirty="0"/>
              <a:t>Configure action</a:t>
            </a:r>
            <a:r>
              <a:rPr lang="en-US" dirty="0"/>
              <a:t>, choose </a:t>
            </a:r>
            <a:r>
              <a:rPr lang="en-US" b="1" dirty="0"/>
              <a:t>Add action</a:t>
            </a:r>
            <a:r>
              <a:rPr lang="en-US" dirty="0"/>
              <a:t>.</a:t>
            </a:r>
            <a:endParaRPr lang="en-IN" dirty="0"/>
          </a:p>
        </p:txBody>
      </p:sp>
      <p:sp>
        <p:nvSpPr>
          <p:cNvPr id="3" name="Content Placeholder 2">
            <a:extLst>
              <a:ext uri="{FF2B5EF4-FFF2-40B4-BE49-F238E27FC236}">
                <a16:creationId xmlns:a16="http://schemas.microsoft.com/office/drawing/2014/main" id="{9402ADD2-F8CB-43A9-BDC3-CFB533F6D4BA}"/>
              </a:ext>
            </a:extLst>
          </p:cNvPr>
          <p:cNvSpPr>
            <a:spLocks noGrp="1"/>
          </p:cNvSpPr>
          <p:nvPr>
            <p:ph idx="1"/>
          </p:nvPr>
        </p:nvSpPr>
        <p:spPr/>
        <p:txBody>
          <a:bodyPr/>
          <a:lstStyle/>
          <a:p>
            <a:endParaRPr lang="en-IN"/>
          </a:p>
        </p:txBody>
      </p:sp>
      <p:pic>
        <p:nvPicPr>
          <p:cNvPr id="33794" name="Picture 2">
            <a:extLst>
              <a:ext uri="{FF2B5EF4-FFF2-40B4-BE49-F238E27FC236}">
                <a16:creationId xmlns:a16="http://schemas.microsoft.com/office/drawing/2014/main" id="{7847C9D4-6758-4D6A-897B-87652BEC8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129506"/>
            <a:ext cx="942975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589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B779-8C05-4B7A-B33D-B7F6460A0B44}"/>
              </a:ext>
            </a:extLst>
          </p:cNvPr>
          <p:cNvSpPr>
            <a:spLocks noGrp="1"/>
          </p:cNvSpPr>
          <p:nvPr>
            <p:ph type="title"/>
          </p:nvPr>
        </p:nvSpPr>
        <p:spPr/>
        <p:txBody>
          <a:bodyPr/>
          <a:lstStyle/>
          <a:p>
            <a:r>
              <a:rPr lang="en-US" dirty="0"/>
              <a:t>In </a:t>
            </a:r>
            <a:r>
              <a:rPr lang="en-US" b="1" dirty="0"/>
              <a:t>Create a rule</a:t>
            </a:r>
            <a:r>
              <a:rPr lang="en-US" dirty="0"/>
              <a:t>, choose </a:t>
            </a:r>
            <a:br>
              <a:rPr lang="en-US" dirty="0"/>
            </a:br>
            <a:r>
              <a:rPr lang="en-US" b="1" dirty="0"/>
              <a:t>Create rule</a:t>
            </a:r>
            <a:endParaRPr lang="en-IN" dirty="0"/>
          </a:p>
        </p:txBody>
      </p:sp>
      <p:sp>
        <p:nvSpPr>
          <p:cNvPr id="3" name="Content Placeholder 2">
            <a:extLst>
              <a:ext uri="{FF2B5EF4-FFF2-40B4-BE49-F238E27FC236}">
                <a16:creationId xmlns:a16="http://schemas.microsoft.com/office/drawing/2014/main" id="{DBC01B88-C737-45CD-BFC7-362B8034FE41}"/>
              </a:ext>
            </a:extLst>
          </p:cNvPr>
          <p:cNvSpPr>
            <a:spLocks noGrp="1"/>
          </p:cNvSpPr>
          <p:nvPr>
            <p:ph idx="1"/>
          </p:nvPr>
        </p:nvSpPr>
        <p:spPr/>
        <p:txBody>
          <a:bodyPr/>
          <a:lstStyle/>
          <a:p>
            <a:endParaRPr lang="en-IN"/>
          </a:p>
        </p:txBody>
      </p:sp>
      <p:pic>
        <p:nvPicPr>
          <p:cNvPr id="34818" name="Picture 2">
            <a:extLst>
              <a:ext uri="{FF2B5EF4-FFF2-40B4-BE49-F238E27FC236}">
                <a16:creationId xmlns:a16="http://schemas.microsoft.com/office/drawing/2014/main" id="{D7626DEB-9B01-4421-8EF3-223E71ED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744" y="0"/>
            <a:ext cx="3984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910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CAD-F961-4375-92BE-2ED03E63BEF5}"/>
              </a:ext>
            </a:extLst>
          </p:cNvPr>
          <p:cNvSpPr>
            <a:spLocks noGrp="1"/>
          </p:cNvSpPr>
          <p:nvPr>
            <p:ph type="title"/>
          </p:nvPr>
        </p:nvSpPr>
        <p:spPr/>
        <p:txBody>
          <a:bodyPr>
            <a:normAutofit/>
          </a:bodyPr>
          <a:lstStyle/>
          <a:p>
            <a:r>
              <a:rPr lang="en-IN" b="1" dirty="0">
                <a:solidFill>
                  <a:srgbClr val="C00000"/>
                </a:solidFill>
              </a:rPr>
              <a:t>Test Your Lambda Rule</a:t>
            </a:r>
            <a:endParaRPr lang="en-IN" dirty="0">
              <a:solidFill>
                <a:srgbClr val="C00000"/>
              </a:solidFill>
            </a:endParaRPr>
          </a:p>
        </p:txBody>
      </p:sp>
      <p:sp>
        <p:nvSpPr>
          <p:cNvPr id="3" name="Content Placeholder 2">
            <a:extLst>
              <a:ext uri="{FF2B5EF4-FFF2-40B4-BE49-F238E27FC236}">
                <a16:creationId xmlns:a16="http://schemas.microsoft.com/office/drawing/2014/main" id="{1F12DEDF-CA2F-4BDF-B344-691E79DAE1E9}"/>
              </a:ext>
            </a:extLst>
          </p:cNvPr>
          <p:cNvSpPr>
            <a:spLocks noGrp="1"/>
          </p:cNvSpPr>
          <p:nvPr>
            <p:ph idx="1"/>
          </p:nvPr>
        </p:nvSpPr>
        <p:spPr/>
        <p:txBody>
          <a:bodyPr/>
          <a:lstStyle/>
          <a:p>
            <a:endParaRPr lang="en-IN"/>
          </a:p>
        </p:txBody>
      </p:sp>
      <p:pic>
        <p:nvPicPr>
          <p:cNvPr id="35842" name="Picture 2">
            <a:extLst>
              <a:ext uri="{FF2B5EF4-FFF2-40B4-BE49-F238E27FC236}">
                <a16:creationId xmlns:a16="http://schemas.microsoft.com/office/drawing/2014/main" id="{3E0736BE-2746-4396-B230-70B593380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12192000"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708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268F-BF7B-4407-9A51-61FD568C50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AA13D-7F7C-49C5-BA50-F71884BF118E}"/>
              </a:ext>
            </a:extLst>
          </p:cNvPr>
          <p:cNvSpPr>
            <a:spLocks noGrp="1"/>
          </p:cNvSpPr>
          <p:nvPr>
            <p:ph idx="1"/>
          </p:nvPr>
        </p:nvSpPr>
        <p:spPr>
          <a:xfrm>
            <a:off x="838200" y="1825625"/>
            <a:ext cx="3064816" cy="4351338"/>
          </a:xfrm>
        </p:spPr>
        <p:txBody>
          <a:bodyPr/>
          <a:lstStyle/>
          <a:p>
            <a:r>
              <a:rPr lang="en-US" dirty="0"/>
              <a:t>In the MQTT client, under Subscription topic, enter lambda/error, and then choose Subscribe to topic</a:t>
            </a:r>
            <a:endParaRPr lang="en-IN" dirty="0"/>
          </a:p>
        </p:txBody>
      </p:sp>
      <p:pic>
        <p:nvPicPr>
          <p:cNvPr id="36868" name="Picture 4">
            <a:extLst>
              <a:ext uri="{FF2B5EF4-FFF2-40B4-BE49-F238E27FC236}">
                <a16:creationId xmlns:a16="http://schemas.microsoft.com/office/drawing/2014/main" id="{00955516-092A-4B60-9044-306B903EE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016" y="0"/>
            <a:ext cx="8061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377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8070-2FCC-437F-A08E-32B6E4911F36}"/>
              </a:ext>
            </a:extLst>
          </p:cNvPr>
          <p:cNvSpPr>
            <a:spLocks noGrp="1"/>
          </p:cNvSpPr>
          <p:nvPr>
            <p:ph type="title"/>
          </p:nvPr>
        </p:nvSpPr>
        <p:spPr/>
        <p:txBody>
          <a:bodyPr/>
          <a:lstStyle/>
          <a:p>
            <a:r>
              <a:rPr lang="en-IN" b="1" dirty="0"/>
              <a:t>Test</a:t>
            </a:r>
          </a:p>
        </p:txBody>
      </p:sp>
      <p:sp>
        <p:nvSpPr>
          <p:cNvPr id="3" name="Content Placeholder 2">
            <a:extLst>
              <a:ext uri="{FF2B5EF4-FFF2-40B4-BE49-F238E27FC236}">
                <a16:creationId xmlns:a16="http://schemas.microsoft.com/office/drawing/2014/main" id="{33DB84C0-5DDE-4675-BA08-1BD29D5755BA}"/>
              </a:ext>
            </a:extLst>
          </p:cNvPr>
          <p:cNvSpPr>
            <a:spLocks noGrp="1"/>
          </p:cNvSpPr>
          <p:nvPr>
            <p:ph idx="1"/>
          </p:nvPr>
        </p:nvSpPr>
        <p:spPr>
          <a:xfrm>
            <a:off x="838200" y="1488274"/>
            <a:ext cx="11022367" cy="4351338"/>
          </a:xfrm>
        </p:spPr>
        <p:txBody>
          <a:bodyPr/>
          <a:lstStyle/>
          <a:p>
            <a:r>
              <a:rPr lang="en-US" dirty="0"/>
              <a:t>Under Publish, enter my/lambda/topic, and then choose Publish to topic to publish the default JSON message</a:t>
            </a:r>
            <a:endParaRPr lang="en-IN" dirty="0"/>
          </a:p>
        </p:txBody>
      </p:sp>
      <p:pic>
        <p:nvPicPr>
          <p:cNvPr id="37891" name="Picture 3">
            <a:extLst>
              <a:ext uri="{FF2B5EF4-FFF2-40B4-BE49-F238E27FC236}">
                <a16:creationId xmlns:a16="http://schemas.microsoft.com/office/drawing/2014/main" id="{AFB57C85-E1EA-4C3D-AEC0-0234C0BE6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2037"/>
            <a:ext cx="1219200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89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8E7A-5F0E-4DB6-B255-F2754DF569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5D248C6-077A-4203-AA49-B9D887F842FC}"/>
              </a:ext>
            </a:extLst>
          </p:cNvPr>
          <p:cNvSpPr>
            <a:spLocks noGrp="1"/>
          </p:cNvSpPr>
          <p:nvPr>
            <p:ph idx="1"/>
          </p:nvPr>
        </p:nvSpPr>
        <p:spPr/>
        <p:txBody>
          <a:bodyPr/>
          <a:lstStyle/>
          <a:p>
            <a:endParaRPr lang="en-IN"/>
          </a:p>
        </p:txBody>
      </p:sp>
      <p:pic>
        <p:nvPicPr>
          <p:cNvPr id="11266" name="Picture 2" descr="&#10;                            Choose Create a single thing on the&#10;                                    Creating AWS IoT things page.&#10;                        ">
            <a:extLst>
              <a:ext uri="{FF2B5EF4-FFF2-40B4-BE49-F238E27FC236}">
                <a16:creationId xmlns:a16="http://schemas.microsoft.com/office/drawing/2014/main" id="{D27C9451-4A94-4415-BC3B-5B2510D19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3" y="900113"/>
            <a:ext cx="89439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872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D17C8-BCF4-49B8-B674-BA892FB9E5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A9E268-47B0-49B8-9B34-E94BF0A54812}"/>
              </a:ext>
            </a:extLst>
          </p:cNvPr>
          <p:cNvSpPr>
            <a:spLocks noGrp="1"/>
          </p:cNvSpPr>
          <p:nvPr>
            <p:ph idx="1"/>
          </p:nvPr>
        </p:nvSpPr>
        <p:spPr/>
        <p:txBody>
          <a:bodyPr/>
          <a:lstStyle/>
          <a:p>
            <a:r>
              <a:rPr lang="en-US" dirty="0"/>
              <a:t>Publishing this message should trigger the rule and call your Lambda function. Your Lambda function pushes an Amazon SNS message to a phone number subscribed to your Amazon SNS topic. If you do not get a text message, in the MQTT client, check to see if any messages were published to lambda/error.</a:t>
            </a:r>
          </a:p>
        </p:txBody>
      </p:sp>
    </p:spTree>
    <p:extLst>
      <p:ext uri="{BB962C8B-B14F-4D97-AF65-F5344CB8AC3E}">
        <p14:creationId xmlns:p14="http://schemas.microsoft.com/office/powerpoint/2010/main" val="6170783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AA48B8-FAF2-4662-9C23-865FAD885D9F}"/>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E319CB7E-5525-4A2A-B132-8657D905F90C}"/>
              </a:ext>
            </a:extLst>
          </p:cNvPr>
          <p:cNvSpPr>
            <a:spLocks noGrp="1"/>
          </p:cNvSpPr>
          <p:nvPr>
            <p:ph idx="1"/>
          </p:nvPr>
        </p:nvSpPr>
        <p:spPr/>
        <p:txBody>
          <a:bodyPr/>
          <a:lstStyle/>
          <a:p>
            <a:endParaRPr lang="en-IN" dirty="0"/>
          </a:p>
        </p:txBody>
      </p:sp>
      <p:pic>
        <p:nvPicPr>
          <p:cNvPr id="1026" name="Picture 2" descr="&#10;            Security and Identity Overview&#10;        ">
            <a:extLst>
              <a:ext uri="{FF2B5EF4-FFF2-40B4-BE49-F238E27FC236}">
                <a16:creationId xmlns:a16="http://schemas.microsoft.com/office/drawing/2014/main" id="{8B526449-5BCF-499A-A65C-C7A6EB96C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371600"/>
            <a:ext cx="104013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4448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779F8A-8D1F-4C6F-BA67-1947F4E85139}"/>
              </a:ext>
            </a:extLst>
          </p:cNvPr>
          <p:cNvSpPr>
            <a:spLocks noGrp="1"/>
          </p:cNvSpPr>
          <p:nvPr>
            <p:ph type="ctrTitle"/>
          </p:nvPr>
        </p:nvSpPr>
        <p:spPr/>
        <p:txBody>
          <a:bodyPr/>
          <a:lstStyle/>
          <a:p>
            <a:r>
              <a:rPr lang="en-IN" dirty="0"/>
              <a:t>AWS IoT Security</a:t>
            </a:r>
          </a:p>
        </p:txBody>
      </p:sp>
      <p:sp>
        <p:nvSpPr>
          <p:cNvPr id="5" name="Subtitle 4">
            <a:extLst>
              <a:ext uri="{FF2B5EF4-FFF2-40B4-BE49-F238E27FC236}">
                <a16:creationId xmlns:a16="http://schemas.microsoft.com/office/drawing/2014/main" id="{E9E16F70-6314-4230-AAC1-8A82CFFBD95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972072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A072-3765-4100-9FA0-6EB02595AE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C524F0-6661-4C4C-95F6-D0401D00844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D98ACC8-5E45-462B-BF36-A9666C9B149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718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21B2-5D41-43D4-A495-08544CDBA0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A518D5-56DD-4A98-9BE3-A07AA9747AB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45A1622-7B02-4B13-BC31-8B4FCC6D64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5658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A9EF-5CAC-444F-A841-81C4DCE3362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F7949D-0E89-4B78-8B02-3DA5D85B6279}"/>
              </a:ext>
            </a:extLst>
          </p:cNvPr>
          <p:cNvSpPr>
            <a:spLocks noGrp="1"/>
          </p:cNvSpPr>
          <p:nvPr>
            <p:ph idx="1"/>
          </p:nvPr>
        </p:nvSpPr>
        <p:spPr/>
        <p:txBody>
          <a:bodyPr/>
          <a:lstStyle/>
          <a:p>
            <a:endParaRPr lang="en-IN"/>
          </a:p>
        </p:txBody>
      </p:sp>
      <p:pic>
        <p:nvPicPr>
          <p:cNvPr id="12290" name="Picture 2" descr="&#10;                            Choose Create certificate on the&#10;                                    Add a certificate for your thing&#10;                                page.&#10;                        ">
            <a:extLst>
              <a:ext uri="{FF2B5EF4-FFF2-40B4-BE49-F238E27FC236}">
                <a16:creationId xmlns:a16="http://schemas.microsoft.com/office/drawing/2014/main" id="{4C1E509C-903C-414A-A231-0113AD683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8" y="0"/>
            <a:ext cx="10944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64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4EB4-8E0B-417F-9ABA-F812DA2053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323F20-F8CB-4876-B274-6494EEF6C05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D69011D-677E-460D-ACCA-B9F1F939F3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7666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54FD-5A12-4D4D-AB56-4BDB4C03CD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2C57B8-C70A-41E9-BECA-9730CB5F0EF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354F7D3-DBAC-47FA-BDC1-4C56B599A5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2147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4DBC3-5A6B-41BD-B12F-758BC8CDA4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6144CF-6B60-47E0-AC96-CC3FA779FEE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D2657E2-C52E-40F0-9FC7-FB2883B8D3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04879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8A36-6E07-415E-813F-F261C3D790E0}"/>
              </a:ext>
            </a:extLst>
          </p:cNvPr>
          <p:cNvSpPr>
            <a:spLocks noGrp="1"/>
          </p:cNvSpPr>
          <p:nvPr>
            <p:ph type="title"/>
          </p:nvPr>
        </p:nvSpPr>
        <p:spPr/>
        <p:txBody>
          <a:bodyPr/>
          <a:lstStyle/>
          <a:p>
            <a:r>
              <a:rPr lang="en-IN" b="1" dirty="0">
                <a:solidFill>
                  <a:srgbClr val="C00000"/>
                </a:solidFill>
              </a:rPr>
              <a:t>What is </a:t>
            </a:r>
            <a:r>
              <a:rPr lang="en-IN" b="1" dirty="0" err="1">
                <a:solidFill>
                  <a:srgbClr val="C00000"/>
                </a:solidFill>
              </a:rPr>
              <a:t>aws</a:t>
            </a:r>
            <a:endParaRPr lang="en-IN" b="1" dirty="0">
              <a:solidFill>
                <a:srgbClr val="C00000"/>
              </a:solidFill>
            </a:endParaRPr>
          </a:p>
        </p:txBody>
      </p:sp>
      <p:sp>
        <p:nvSpPr>
          <p:cNvPr id="3" name="Content Placeholder 2">
            <a:extLst>
              <a:ext uri="{FF2B5EF4-FFF2-40B4-BE49-F238E27FC236}">
                <a16:creationId xmlns:a16="http://schemas.microsoft.com/office/drawing/2014/main" id="{3AE7687F-BB62-4BF7-A6E8-DDDD8747D865}"/>
              </a:ext>
            </a:extLst>
          </p:cNvPr>
          <p:cNvSpPr>
            <a:spLocks noGrp="1"/>
          </p:cNvSpPr>
          <p:nvPr>
            <p:ph idx="1"/>
          </p:nvPr>
        </p:nvSpPr>
        <p:spPr/>
        <p:txBody>
          <a:bodyPr/>
          <a:lstStyle/>
          <a:p>
            <a:r>
              <a:rPr lang="en-IN" dirty="0"/>
              <a:t>Amazon Web Services</a:t>
            </a:r>
          </a:p>
          <a:p>
            <a:r>
              <a:rPr lang="en-IN" dirty="0"/>
              <a:t>First largest pioneer in cloud services market</a:t>
            </a:r>
          </a:p>
          <a:p>
            <a:r>
              <a:rPr lang="en-IN" dirty="0"/>
              <a:t>Cloud Computing Solutions</a:t>
            </a:r>
          </a:p>
          <a:p>
            <a:endParaRPr lang="en-IN" dirty="0"/>
          </a:p>
        </p:txBody>
      </p:sp>
    </p:spTree>
    <p:extLst>
      <p:ext uri="{BB962C8B-B14F-4D97-AF65-F5344CB8AC3E}">
        <p14:creationId xmlns:p14="http://schemas.microsoft.com/office/powerpoint/2010/main" val="721959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20EF-F634-4631-A8B0-9010C20A61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586044-C226-4206-9C20-997BBCD9E4F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ADA5752-8B39-48AF-B06C-CB999E5F1D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3784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BBFE-1BBE-4892-9529-58917744AF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A1E235-38FD-476F-870A-830D0AC57A3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4AAB46D-2703-4A6B-A0F6-DCB5003496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78928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E4AB-0638-4E3E-BEA9-AE78A46CBBD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C7C72E-8DCC-4D98-8812-185674359EC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1307173-FD55-49DF-8716-DFE0FA1D9309}"/>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3591BF7-E6A7-4A45-B54C-75E4F8AAD4DB}"/>
              </a:ext>
            </a:extLst>
          </p:cNvPr>
          <p:cNvSpPr/>
          <p:nvPr/>
        </p:nvSpPr>
        <p:spPr>
          <a:xfrm>
            <a:off x="4935984" y="3986074"/>
            <a:ext cx="1029810" cy="230819"/>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1650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C139-4050-4F8D-9E6B-7755C2FF9E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02BAAB-01C5-4B3B-BDF3-6E0D8BE8630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8F3AF14-C979-419F-BE7C-EE81C5C51119}"/>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504312D-B797-46D8-A09F-1870882BE2D0}"/>
              </a:ext>
            </a:extLst>
          </p:cNvPr>
          <p:cNvSpPr/>
          <p:nvPr/>
        </p:nvSpPr>
        <p:spPr>
          <a:xfrm>
            <a:off x="1752600" y="4762500"/>
            <a:ext cx="1800225" cy="581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0706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1007E-20D0-457F-AEC1-E096FCD3D6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2A3C3E-80FF-4763-A1B5-F8F0E1FAFC5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5BBC011-0668-4BAC-AB8A-89BE58A7389C}"/>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AE73C79-A602-436A-BBD3-8CF350A44004}"/>
              </a:ext>
            </a:extLst>
          </p:cNvPr>
          <p:cNvSpPr/>
          <p:nvPr/>
        </p:nvSpPr>
        <p:spPr>
          <a:xfrm>
            <a:off x="8486775" y="4400550"/>
            <a:ext cx="1381125" cy="876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19378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54DB-62A2-4D27-A7A8-19A11C49E8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B2CA5B-5FEB-4C16-B188-A0D4AB061A7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73DBD4D-BC4F-412B-B0E6-27C079DFA1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0314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646C-8B78-4BB3-8628-3A0AC4563F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C50771-05FC-4CA4-ACE6-1BBC977601C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D48A1EE-235D-4D03-B0B5-810BE3825D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71134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EEA3-60F0-472A-A628-FE64AAEB6E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A8AB01B-BACD-42DB-9554-810D439AD577}"/>
              </a:ext>
            </a:extLst>
          </p:cNvPr>
          <p:cNvSpPr>
            <a:spLocks noGrp="1"/>
          </p:cNvSpPr>
          <p:nvPr>
            <p:ph idx="1"/>
          </p:nvPr>
        </p:nvSpPr>
        <p:spPr/>
        <p:txBody>
          <a:bodyPr/>
          <a:lstStyle/>
          <a:p>
            <a:endParaRPr lang="en-IN"/>
          </a:p>
        </p:txBody>
      </p:sp>
      <p:pic>
        <p:nvPicPr>
          <p:cNvPr id="1026" name="Picture 2" descr="The AWS IoT console management, the Things page, highlights something called MyRPi.">
            <a:extLst>
              <a:ext uri="{FF2B5EF4-FFF2-40B4-BE49-F238E27FC236}">
                <a16:creationId xmlns:a16="http://schemas.microsoft.com/office/drawing/2014/main" id="{FD3DBFE3-C43C-4738-B748-2C577253B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2190750"/>
            <a:ext cx="60388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7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D0DC-8838-48B1-91DA-0E59302A2A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3ABC5D-4CDF-43C0-9B4C-C661DA8226B6}"/>
              </a:ext>
            </a:extLst>
          </p:cNvPr>
          <p:cNvSpPr>
            <a:spLocks noGrp="1"/>
          </p:cNvSpPr>
          <p:nvPr>
            <p:ph idx="1"/>
          </p:nvPr>
        </p:nvSpPr>
        <p:spPr/>
        <p:txBody>
          <a:bodyPr/>
          <a:lstStyle/>
          <a:p>
            <a:endParaRPr lang="en-IN"/>
          </a:p>
        </p:txBody>
      </p:sp>
      <p:pic>
        <p:nvPicPr>
          <p:cNvPr id="2050" name="Picture 2" descr="An interactive page for things called MyRPi.">
            <a:extLst>
              <a:ext uri="{FF2B5EF4-FFF2-40B4-BE49-F238E27FC236}">
                <a16:creationId xmlns:a16="http://schemas.microsoft.com/office/drawing/2014/main" id="{09A113B2-7E0C-4C31-B5B4-F8C31AF0C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8" y="928688"/>
            <a:ext cx="6067425"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70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C3B2-DB5B-4627-A2AF-E1620307741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134EE3-E95B-4145-9703-119F50EF8509}"/>
              </a:ext>
            </a:extLst>
          </p:cNvPr>
          <p:cNvSpPr>
            <a:spLocks noGrp="1"/>
          </p:cNvSpPr>
          <p:nvPr>
            <p:ph idx="1"/>
          </p:nvPr>
        </p:nvSpPr>
        <p:spPr/>
        <p:txBody>
          <a:bodyPr/>
          <a:lstStyle/>
          <a:p>
            <a:r>
              <a:rPr lang="en-US" b="1" dirty="0"/>
              <a:t>Update</a:t>
            </a:r>
            <a:r>
              <a:rPr lang="en-US" dirty="0"/>
              <a:t> to this thing shadow (for example, $</a:t>
            </a:r>
            <a:r>
              <a:rPr lang="en-US" dirty="0" err="1"/>
              <a:t>aws</a:t>
            </a:r>
            <a:r>
              <a:rPr lang="en-US" dirty="0"/>
              <a:t>/things/</a:t>
            </a:r>
            <a:r>
              <a:rPr lang="en-US" dirty="0" err="1"/>
              <a:t>MyRPi</a:t>
            </a:r>
            <a:r>
              <a:rPr lang="en-US" dirty="0"/>
              <a:t>/shadow/update )</a:t>
            </a:r>
          </a:p>
          <a:p>
            <a:endParaRPr lang="en-US" dirty="0"/>
          </a:p>
          <a:p>
            <a:r>
              <a:rPr lang="en-US" b="1" dirty="0"/>
              <a:t>Get</a:t>
            </a:r>
            <a:r>
              <a:rPr lang="en-US" dirty="0"/>
              <a:t> this thing shadow (for example, $</a:t>
            </a:r>
            <a:r>
              <a:rPr lang="en-US" dirty="0" err="1"/>
              <a:t>aws</a:t>
            </a:r>
            <a:r>
              <a:rPr lang="en-US" dirty="0"/>
              <a:t>/things/</a:t>
            </a:r>
            <a:r>
              <a:rPr lang="en-US" dirty="0" err="1"/>
              <a:t>MyRPi</a:t>
            </a:r>
            <a:r>
              <a:rPr lang="en-US" dirty="0"/>
              <a:t>/shadow/get )</a:t>
            </a:r>
          </a:p>
          <a:p>
            <a:endParaRPr lang="en-US" dirty="0"/>
          </a:p>
          <a:p>
            <a:r>
              <a:rPr lang="en-US" b="1" dirty="0"/>
              <a:t>Accepted</a:t>
            </a:r>
            <a:r>
              <a:rPr lang="en-US" dirty="0"/>
              <a:t> to get this thing shadow (for example, $</a:t>
            </a:r>
            <a:r>
              <a:rPr lang="en-US" dirty="0" err="1"/>
              <a:t>aws</a:t>
            </a:r>
            <a:r>
              <a:rPr lang="en-US" dirty="0"/>
              <a:t>/things/</a:t>
            </a:r>
            <a:r>
              <a:rPr lang="en-US" dirty="0" err="1"/>
              <a:t>MyRPi</a:t>
            </a:r>
            <a:r>
              <a:rPr lang="en-US" dirty="0"/>
              <a:t>/shadow/get/accepted )</a:t>
            </a:r>
            <a:endParaRPr lang="en-IN" dirty="0"/>
          </a:p>
        </p:txBody>
      </p:sp>
    </p:spTree>
    <p:extLst>
      <p:ext uri="{BB962C8B-B14F-4D97-AF65-F5344CB8AC3E}">
        <p14:creationId xmlns:p14="http://schemas.microsoft.com/office/powerpoint/2010/main" val="3779088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0673-C9D8-4582-92C6-D9551BB80F70}"/>
              </a:ext>
            </a:extLst>
          </p:cNvPr>
          <p:cNvSpPr>
            <a:spLocks noGrp="1"/>
          </p:cNvSpPr>
          <p:nvPr>
            <p:ph type="title"/>
          </p:nvPr>
        </p:nvSpPr>
        <p:spPr/>
        <p:txBody>
          <a:bodyPr/>
          <a:lstStyle/>
          <a:p>
            <a:r>
              <a:rPr lang="en-IN" b="1" dirty="0">
                <a:solidFill>
                  <a:srgbClr val="C00000"/>
                </a:solidFill>
              </a:rPr>
              <a:t>Internet of Things with AWS</a:t>
            </a:r>
          </a:p>
        </p:txBody>
      </p:sp>
      <p:sp>
        <p:nvSpPr>
          <p:cNvPr id="3" name="Content Placeholder 2">
            <a:extLst>
              <a:ext uri="{FF2B5EF4-FFF2-40B4-BE49-F238E27FC236}">
                <a16:creationId xmlns:a16="http://schemas.microsoft.com/office/drawing/2014/main" id="{3553C749-DC48-4BB9-BC14-17569D428B7F}"/>
              </a:ext>
            </a:extLst>
          </p:cNvPr>
          <p:cNvSpPr>
            <a:spLocks noGrp="1"/>
          </p:cNvSpPr>
          <p:nvPr>
            <p:ph idx="1"/>
          </p:nvPr>
        </p:nvSpPr>
        <p:spPr/>
        <p:txBody>
          <a:bodyPr>
            <a:normAutofit/>
          </a:bodyPr>
          <a:lstStyle/>
          <a:p>
            <a:r>
              <a:rPr lang="en-US" dirty="0"/>
              <a:t>AWS IoT Core work?</a:t>
            </a:r>
          </a:p>
          <a:p>
            <a:r>
              <a:rPr lang="en-US" dirty="0"/>
              <a:t>Connect and manage your devices</a:t>
            </a:r>
            <a:br>
              <a:rPr lang="en-US" dirty="0"/>
            </a:br>
            <a:br>
              <a:rPr lang="en-US" dirty="0"/>
            </a:br>
            <a:endParaRPr lang="en-IN" dirty="0"/>
          </a:p>
        </p:txBody>
      </p:sp>
      <p:pic>
        <p:nvPicPr>
          <p:cNvPr id="3076" name="Picture 4" descr="AWS IoT Core Connect and Manage">
            <a:extLst>
              <a:ext uri="{FF2B5EF4-FFF2-40B4-BE49-F238E27FC236}">
                <a16:creationId xmlns:a16="http://schemas.microsoft.com/office/drawing/2014/main" id="{8CA0AACD-EE09-4428-865F-129673BF4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62350"/>
            <a:ext cx="12192000" cy="3295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ws">
            <a:extLst>
              <a:ext uri="{FF2B5EF4-FFF2-40B4-BE49-F238E27FC236}">
                <a16:creationId xmlns:a16="http://schemas.microsoft.com/office/drawing/2014/main" id="{35D4D995-C78C-46E7-8F23-F3065812B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539" y="979678"/>
            <a:ext cx="2704453" cy="142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5832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BA4-D6E9-4536-BA36-E08CA0308E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8E02E5-229A-468C-B3C1-903FB41DE11E}"/>
              </a:ext>
            </a:extLst>
          </p:cNvPr>
          <p:cNvSpPr>
            <a:spLocks noGrp="1"/>
          </p:cNvSpPr>
          <p:nvPr>
            <p:ph idx="1"/>
          </p:nvPr>
        </p:nvSpPr>
        <p:spPr/>
        <p:txBody>
          <a:bodyPr/>
          <a:lstStyle/>
          <a:p>
            <a:endParaRPr lang="en-IN"/>
          </a:p>
        </p:txBody>
      </p:sp>
      <p:pic>
        <p:nvPicPr>
          <p:cNvPr id="4098" name="Picture 2" descr="An interactive page for things called MyRPi that highlights multiple MQTT topics.">
            <a:extLst>
              <a:ext uri="{FF2B5EF4-FFF2-40B4-BE49-F238E27FC236}">
                <a16:creationId xmlns:a16="http://schemas.microsoft.com/office/drawing/2014/main" id="{49F9BBB2-8565-4B6B-8FBE-CC3DAB439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0"/>
            <a:ext cx="7086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572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E83A-F66C-4B46-9AA7-3E72110E13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B4CAE9-7F62-4A7D-A830-92A92D5EB2F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953833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36D5-AE10-412F-847D-69D8031783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10C121-1004-47D1-96D4-8D111AB8691C}"/>
              </a:ext>
            </a:extLst>
          </p:cNvPr>
          <p:cNvSpPr>
            <a:spLocks noGrp="1"/>
          </p:cNvSpPr>
          <p:nvPr>
            <p:ph idx="1"/>
          </p:nvPr>
        </p:nvSpPr>
        <p:spPr/>
        <p:txBody>
          <a:bodyPr/>
          <a:lstStyle/>
          <a:p>
            <a:r>
              <a:rPr lang="en-US" dirty="0"/>
              <a:t>Select the "Back" button.</a:t>
            </a:r>
          </a:p>
          <a:p>
            <a:r>
              <a:rPr lang="en-US" dirty="0"/>
              <a:t>If the </a:t>
            </a:r>
            <a:r>
              <a:rPr lang="en-US" b="1" dirty="0"/>
              <a:t>AWS IoT Device Management Introduction</a:t>
            </a:r>
            <a:r>
              <a:rPr lang="en-US" dirty="0"/>
              <a:t> dialog is displayed, select </a:t>
            </a:r>
            <a:r>
              <a:rPr lang="en-US" b="1" dirty="0"/>
              <a:t>Show Later</a:t>
            </a:r>
            <a:r>
              <a:rPr lang="en-US" dirty="0"/>
              <a:t> or press </a:t>
            </a:r>
            <a:r>
              <a:rPr lang="en-US" b="1" dirty="0"/>
              <a:t>Esc</a:t>
            </a:r>
            <a:r>
              <a:rPr lang="en-US" dirty="0"/>
              <a:t> .</a:t>
            </a:r>
          </a:p>
          <a:p>
            <a:r>
              <a:rPr lang="en-US" dirty="0"/>
              <a:t>In the service navigation pane, select </a:t>
            </a:r>
            <a:r>
              <a:rPr lang="en-US" b="1" dirty="0"/>
              <a:t>Test</a:t>
            </a:r>
            <a:r>
              <a:rPr lang="en-US" dirty="0"/>
              <a:t> .</a:t>
            </a:r>
          </a:p>
          <a:p>
            <a:pPr marL="0" indent="0">
              <a:buNone/>
            </a:pPr>
            <a:endParaRPr lang="en-IN" dirty="0"/>
          </a:p>
        </p:txBody>
      </p:sp>
    </p:spTree>
    <p:extLst>
      <p:ext uri="{BB962C8B-B14F-4D97-AF65-F5344CB8AC3E}">
        <p14:creationId xmlns:p14="http://schemas.microsoft.com/office/powerpoint/2010/main" val="46483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A233-DD32-4AAB-9BD0-BB8229AC53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54B94C-A6C9-47B9-9AB5-1040F870FB96}"/>
              </a:ext>
            </a:extLst>
          </p:cNvPr>
          <p:cNvSpPr>
            <a:spLocks noGrp="1"/>
          </p:cNvSpPr>
          <p:nvPr>
            <p:ph idx="1"/>
          </p:nvPr>
        </p:nvSpPr>
        <p:spPr/>
        <p:txBody>
          <a:bodyPr/>
          <a:lstStyle/>
          <a:p>
            <a:r>
              <a:rPr lang="en-US" dirty="0"/>
              <a:t>For the subscription topic , enter the MQTT topic value </a:t>
            </a:r>
          </a:p>
          <a:p>
            <a:r>
              <a:rPr lang="en-US" dirty="0"/>
              <a:t>(for example, $</a:t>
            </a:r>
            <a:r>
              <a:rPr lang="en-US" dirty="0" err="1"/>
              <a:t>aws</a:t>
            </a:r>
            <a:r>
              <a:rPr lang="en-US" dirty="0"/>
              <a:t>/things/</a:t>
            </a:r>
            <a:r>
              <a:rPr lang="en-US" dirty="0" err="1"/>
              <a:t>MyRPi</a:t>
            </a:r>
            <a:r>
              <a:rPr lang="en-US" dirty="0"/>
              <a:t>/shadow/update ) </a:t>
            </a:r>
          </a:p>
          <a:p>
            <a:r>
              <a:rPr lang="en-US" dirty="0"/>
              <a:t>that you updated to this thing shadow record in previous procedure, and then select the subscription topic .</a:t>
            </a:r>
          </a:p>
          <a:p>
            <a:endParaRPr lang="en-US" dirty="0"/>
          </a:p>
          <a:p>
            <a:endParaRPr lang="en-IN" dirty="0"/>
          </a:p>
        </p:txBody>
      </p:sp>
    </p:spTree>
    <p:extLst>
      <p:ext uri="{BB962C8B-B14F-4D97-AF65-F5344CB8AC3E}">
        <p14:creationId xmlns:p14="http://schemas.microsoft.com/office/powerpoint/2010/main" val="4108469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07A0-8B31-4F11-856A-AFFE5383D2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5796DF-ECDE-4442-B3BF-82AE24A341EE}"/>
              </a:ext>
            </a:extLst>
          </p:cNvPr>
          <p:cNvSpPr>
            <a:spLocks noGrp="1"/>
          </p:cNvSpPr>
          <p:nvPr>
            <p:ph idx="1"/>
          </p:nvPr>
        </p:nvSpPr>
        <p:spPr/>
        <p:txBody>
          <a:bodyPr/>
          <a:lstStyle/>
          <a:p>
            <a:endParaRPr lang="en-IN"/>
          </a:p>
        </p:txBody>
      </p:sp>
      <p:pic>
        <p:nvPicPr>
          <p:cNvPr id="6146" name="Picture 2" descr="A test page showing the details of the MQTT client highlighting the $aws/things/MyRPi/shadow/update and subscription topics.">
            <a:extLst>
              <a:ext uri="{FF2B5EF4-FFF2-40B4-BE49-F238E27FC236}">
                <a16:creationId xmlns:a16="http://schemas.microsoft.com/office/drawing/2014/main" id="{C7835079-45BE-4E18-87E4-B7ECB3F81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6838"/>
            <a:ext cx="12192000" cy="412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700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5EE0F-2B36-456A-95CF-D39A29FC22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E8FEC1-F80D-4E76-BD4E-D76A3F6A3773}"/>
              </a:ext>
            </a:extLst>
          </p:cNvPr>
          <p:cNvSpPr>
            <a:spLocks noGrp="1"/>
          </p:cNvSpPr>
          <p:nvPr>
            <p:ph idx="1"/>
          </p:nvPr>
        </p:nvSpPr>
        <p:spPr/>
        <p:txBody>
          <a:bodyPr/>
          <a:lstStyle/>
          <a:p>
            <a:endParaRPr lang="en-IN"/>
          </a:p>
        </p:txBody>
      </p:sp>
      <p:pic>
        <p:nvPicPr>
          <p:cNvPr id="7170" name="Picture 2" descr="A test page showing the details of the MQTT client, highlighting the subscription topic.">
            <a:extLst>
              <a:ext uri="{FF2B5EF4-FFF2-40B4-BE49-F238E27FC236}">
                <a16:creationId xmlns:a16="http://schemas.microsoft.com/office/drawing/2014/main" id="{5C6D3D8F-F089-4A5D-848C-DBA1FCF526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6838"/>
            <a:ext cx="12192000" cy="412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32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7D811-E34E-4BB8-BD13-1BF14B8FB5D6}"/>
              </a:ext>
            </a:extLst>
          </p:cNvPr>
          <p:cNvSpPr>
            <a:spLocks noGrp="1"/>
          </p:cNvSpPr>
          <p:nvPr>
            <p:ph type="title"/>
          </p:nvPr>
        </p:nvSpPr>
        <p:spPr/>
        <p:txBody>
          <a:bodyPr/>
          <a:lstStyle/>
          <a:p>
            <a:r>
              <a:rPr lang="en-IN" b="1" dirty="0">
                <a:solidFill>
                  <a:srgbClr val="C00000"/>
                </a:solidFill>
              </a:rPr>
              <a:t>Install Library and Test Code</a:t>
            </a:r>
          </a:p>
        </p:txBody>
      </p:sp>
      <p:sp>
        <p:nvSpPr>
          <p:cNvPr id="3" name="Content Placeholder 2">
            <a:extLst>
              <a:ext uri="{FF2B5EF4-FFF2-40B4-BE49-F238E27FC236}">
                <a16:creationId xmlns:a16="http://schemas.microsoft.com/office/drawing/2014/main" id="{F72F5EEE-E9B8-4F68-977C-F7AE02FC41D5}"/>
              </a:ext>
            </a:extLst>
          </p:cNvPr>
          <p:cNvSpPr>
            <a:spLocks noGrp="1"/>
          </p:cNvSpPr>
          <p:nvPr>
            <p:ph idx="1"/>
          </p:nvPr>
        </p:nvSpPr>
        <p:spPr/>
        <p:txBody>
          <a:bodyPr/>
          <a:lstStyle/>
          <a:p>
            <a:r>
              <a:rPr lang="en-IN" dirty="0" err="1"/>
              <a:t>sudo</a:t>
            </a:r>
            <a:r>
              <a:rPr lang="en-IN" dirty="0"/>
              <a:t> pip3 install </a:t>
            </a:r>
            <a:r>
              <a:rPr lang="en-IN" dirty="0" err="1"/>
              <a:t>AWSIoTPythonSDK</a:t>
            </a:r>
            <a:endParaRPr lang="en-IN" dirty="0"/>
          </a:p>
          <a:p>
            <a:r>
              <a:rPr lang="en-IN" b="1" dirty="0"/>
              <a:t>aws_mqtt_test.py</a:t>
            </a:r>
            <a:endParaRPr lang="en-IN" dirty="0"/>
          </a:p>
          <a:p>
            <a:r>
              <a:rPr lang="en-IN" dirty="0"/>
              <a:t>Change the MQTT URL with the ARN we’ve saved</a:t>
            </a:r>
          </a:p>
          <a:p>
            <a:r>
              <a:rPr lang="en-IN" dirty="0"/>
              <a:t>Change the names of certificate files</a:t>
            </a:r>
          </a:p>
          <a:p>
            <a:endParaRPr lang="en-IN" dirty="0"/>
          </a:p>
          <a:p>
            <a:endParaRPr lang="en-IN" dirty="0"/>
          </a:p>
        </p:txBody>
      </p:sp>
      <p:pic>
        <p:nvPicPr>
          <p:cNvPr id="4" name="Picture 3">
            <a:extLst>
              <a:ext uri="{FF2B5EF4-FFF2-40B4-BE49-F238E27FC236}">
                <a16:creationId xmlns:a16="http://schemas.microsoft.com/office/drawing/2014/main" id="{B85276CE-8950-4B7F-9DA5-DAF3DC444F15}"/>
              </a:ext>
            </a:extLst>
          </p:cNvPr>
          <p:cNvPicPr>
            <a:picLocks noChangeAspect="1"/>
          </p:cNvPicPr>
          <p:nvPr/>
        </p:nvPicPr>
        <p:blipFill>
          <a:blip r:embed="rId2"/>
          <a:stretch>
            <a:fillRect/>
          </a:stretch>
        </p:blipFill>
        <p:spPr>
          <a:xfrm>
            <a:off x="1117384" y="4253097"/>
            <a:ext cx="9353550" cy="1743075"/>
          </a:xfrm>
          <a:prstGeom prst="rect">
            <a:avLst/>
          </a:prstGeom>
        </p:spPr>
      </p:pic>
    </p:spTree>
    <p:extLst>
      <p:ext uri="{BB962C8B-B14F-4D97-AF65-F5344CB8AC3E}">
        <p14:creationId xmlns:p14="http://schemas.microsoft.com/office/powerpoint/2010/main" val="3211452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B75A-36F3-42C6-B3DA-9653580250E9}"/>
              </a:ext>
            </a:extLst>
          </p:cNvPr>
          <p:cNvSpPr>
            <a:spLocks noGrp="1"/>
          </p:cNvSpPr>
          <p:nvPr>
            <p:ph type="title"/>
          </p:nvPr>
        </p:nvSpPr>
        <p:spPr/>
        <p:txBody>
          <a:bodyPr/>
          <a:lstStyle/>
          <a:p>
            <a:r>
              <a:rPr lang="en-IN" b="1" dirty="0">
                <a:solidFill>
                  <a:srgbClr val="C00000"/>
                </a:solidFill>
              </a:rPr>
              <a:t>AWS MQTT TEST Code</a:t>
            </a:r>
          </a:p>
        </p:txBody>
      </p:sp>
      <p:sp>
        <p:nvSpPr>
          <p:cNvPr id="3" name="Content Placeholder 2">
            <a:extLst>
              <a:ext uri="{FF2B5EF4-FFF2-40B4-BE49-F238E27FC236}">
                <a16:creationId xmlns:a16="http://schemas.microsoft.com/office/drawing/2014/main" id="{559FC72C-45E3-4955-90BF-CF8FBE54BA0A}"/>
              </a:ext>
            </a:extLst>
          </p:cNvPr>
          <p:cNvSpPr>
            <a:spLocks noGrp="1"/>
          </p:cNvSpPr>
          <p:nvPr>
            <p:ph idx="1"/>
          </p:nvPr>
        </p:nvSpPr>
        <p:spPr/>
        <p:txBody>
          <a:bodyPr/>
          <a:lstStyle/>
          <a:p>
            <a:r>
              <a:rPr lang="en-IN" b="1" dirty="0"/>
              <a:t>aws_mqtt_test.py</a:t>
            </a:r>
            <a:endParaRPr lang="en-IN" dirty="0"/>
          </a:p>
          <a:p>
            <a:endParaRPr lang="en-IN" dirty="0"/>
          </a:p>
        </p:txBody>
      </p:sp>
    </p:spTree>
    <p:extLst>
      <p:ext uri="{BB962C8B-B14F-4D97-AF65-F5344CB8AC3E}">
        <p14:creationId xmlns:p14="http://schemas.microsoft.com/office/powerpoint/2010/main" val="1801273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768F-6955-417D-B36A-9486485112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AF6911-876F-4F17-85F0-CE9933DC58B1}"/>
              </a:ext>
            </a:extLst>
          </p:cNvPr>
          <p:cNvSpPr>
            <a:spLocks noGrp="1"/>
          </p:cNvSpPr>
          <p:nvPr>
            <p:ph idx="1"/>
          </p:nvPr>
        </p:nvSpPr>
        <p:spPr/>
        <p:txBody>
          <a:bodyPr/>
          <a:lstStyle/>
          <a:p>
            <a:endParaRPr lang="en-IN"/>
          </a:p>
        </p:txBody>
      </p:sp>
      <p:pic>
        <p:nvPicPr>
          <p:cNvPr id="8194" name="Picture 2" descr="A test page showing the details of the MQTT client, highlighting the subscription topic.">
            <a:extLst>
              <a:ext uri="{FF2B5EF4-FFF2-40B4-BE49-F238E27FC236}">
                <a16:creationId xmlns:a16="http://schemas.microsoft.com/office/drawing/2014/main" id="{10DEDCA8-1FDD-49C0-AA8E-542F2D98E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413" y="1443038"/>
            <a:ext cx="86391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525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7372-C08B-4AF0-AEED-33C72AB9D44B}"/>
              </a:ext>
            </a:extLst>
          </p:cNvPr>
          <p:cNvSpPr>
            <a:spLocks noGrp="1"/>
          </p:cNvSpPr>
          <p:nvPr>
            <p:ph type="title"/>
          </p:nvPr>
        </p:nvSpPr>
        <p:spPr/>
        <p:txBody>
          <a:bodyPr/>
          <a:lstStyle/>
          <a:p>
            <a:r>
              <a:rPr lang="en-IN" dirty="0"/>
              <a:t>Email alerts</a:t>
            </a:r>
          </a:p>
        </p:txBody>
      </p:sp>
      <p:sp>
        <p:nvSpPr>
          <p:cNvPr id="3" name="Content Placeholder 2">
            <a:extLst>
              <a:ext uri="{FF2B5EF4-FFF2-40B4-BE49-F238E27FC236}">
                <a16:creationId xmlns:a16="http://schemas.microsoft.com/office/drawing/2014/main" id="{D173B3CF-B5D2-4821-B6D3-14EF3D4164F3}"/>
              </a:ext>
            </a:extLst>
          </p:cNvPr>
          <p:cNvSpPr>
            <a:spLocks noGrp="1"/>
          </p:cNvSpPr>
          <p:nvPr>
            <p:ph idx="1"/>
          </p:nvPr>
        </p:nvSpPr>
        <p:spPr/>
        <p:txBody>
          <a:bodyPr/>
          <a:lstStyle/>
          <a:p>
            <a:endParaRPr lang="en-IN"/>
          </a:p>
        </p:txBody>
      </p:sp>
      <p:pic>
        <p:nvPicPr>
          <p:cNvPr id="9218" name="Picture 2" descr="The AWS IoT navigation menu highlights the action.">
            <a:extLst>
              <a:ext uri="{FF2B5EF4-FFF2-40B4-BE49-F238E27FC236}">
                <a16:creationId xmlns:a16="http://schemas.microsoft.com/office/drawing/2014/main" id="{AC989C3E-A431-41A7-AFB9-045211525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1690688"/>
            <a:ext cx="12573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0673-C9D8-4582-92C6-D9551BB80F70}"/>
              </a:ext>
            </a:extLst>
          </p:cNvPr>
          <p:cNvSpPr>
            <a:spLocks noGrp="1"/>
          </p:cNvSpPr>
          <p:nvPr>
            <p:ph type="title"/>
          </p:nvPr>
        </p:nvSpPr>
        <p:spPr/>
        <p:txBody>
          <a:bodyPr/>
          <a:lstStyle/>
          <a:p>
            <a:r>
              <a:rPr lang="en-IN" b="1" dirty="0">
                <a:solidFill>
                  <a:srgbClr val="C00000"/>
                </a:solidFill>
              </a:rPr>
              <a:t>Internet of Things with AWS</a:t>
            </a:r>
          </a:p>
        </p:txBody>
      </p:sp>
      <p:sp>
        <p:nvSpPr>
          <p:cNvPr id="3" name="Content Placeholder 2">
            <a:extLst>
              <a:ext uri="{FF2B5EF4-FFF2-40B4-BE49-F238E27FC236}">
                <a16:creationId xmlns:a16="http://schemas.microsoft.com/office/drawing/2014/main" id="{3553C749-DC48-4BB9-BC14-17569D428B7F}"/>
              </a:ext>
            </a:extLst>
          </p:cNvPr>
          <p:cNvSpPr>
            <a:spLocks noGrp="1"/>
          </p:cNvSpPr>
          <p:nvPr>
            <p:ph idx="1"/>
          </p:nvPr>
        </p:nvSpPr>
        <p:spPr/>
        <p:txBody>
          <a:bodyPr>
            <a:normAutofit/>
          </a:bodyPr>
          <a:lstStyle/>
          <a:p>
            <a:r>
              <a:rPr lang="en-US" dirty="0"/>
              <a:t>Secure device connections and data</a:t>
            </a:r>
          </a:p>
        </p:txBody>
      </p:sp>
      <p:pic>
        <p:nvPicPr>
          <p:cNvPr id="5122" name="Picture 2" descr="AWS IoT Core Secure Connections">
            <a:extLst>
              <a:ext uri="{FF2B5EF4-FFF2-40B4-BE49-F238E27FC236}">
                <a16:creationId xmlns:a16="http://schemas.microsoft.com/office/drawing/2014/main" id="{4E5A19B8-7D8C-4CC6-AF01-44A3015708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28304"/>
            <a:ext cx="12192000" cy="3295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ws">
            <a:extLst>
              <a:ext uri="{FF2B5EF4-FFF2-40B4-BE49-F238E27FC236}">
                <a16:creationId xmlns:a16="http://schemas.microsoft.com/office/drawing/2014/main" id="{6B528F23-2981-4B45-B505-6C6BF33C4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539" y="979678"/>
            <a:ext cx="2704453" cy="142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33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6060D-762A-4669-A8AF-769FBD4E3A6A}"/>
              </a:ext>
            </a:extLst>
          </p:cNvPr>
          <p:cNvSpPr>
            <a:spLocks noGrp="1"/>
          </p:cNvSpPr>
          <p:nvPr>
            <p:ph type="title"/>
          </p:nvPr>
        </p:nvSpPr>
        <p:spPr/>
        <p:txBody>
          <a:bodyPr/>
          <a:lstStyle/>
          <a:p>
            <a:r>
              <a:rPr lang="en-IN" b="1" dirty="0">
                <a:solidFill>
                  <a:srgbClr val="C00000"/>
                </a:solidFill>
              </a:rPr>
              <a:t>Email alert steps</a:t>
            </a:r>
          </a:p>
        </p:txBody>
      </p:sp>
      <p:sp>
        <p:nvSpPr>
          <p:cNvPr id="3" name="Content Placeholder 2">
            <a:extLst>
              <a:ext uri="{FF2B5EF4-FFF2-40B4-BE49-F238E27FC236}">
                <a16:creationId xmlns:a16="http://schemas.microsoft.com/office/drawing/2014/main" id="{46D57AA9-0E51-4305-85A2-AF168A8A4947}"/>
              </a:ext>
            </a:extLst>
          </p:cNvPr>
          <p:cNvSpPr>
            <a:spLocks noGrp="1"/>
          </p:cNvSpPr>
          <p:nvPr>
            <p:ph idx="1"/>
          </p:nvPr>
        </p:nvSpPr>
        <p:spPr/>
        <p:txBody>
          <a:bodyPr>
            <a:normAutofit fontScale="85000" lnSpcReduction="20000"/>
          </a:bodyPr>
          <a:lstStyle/>
          <a:p>
            <a:r>
              <a:rPr lang="en-US" dirty="0"/>
              <a:t>you see that you don't have any rules dialogs, select Create a rule . Otherwise, choose Create .</a:t>
            </a:r>
          </a:p>
          <a:p>
            <a:endParaRPr lang="en-US" dirty="0"/>
          </a:p>
          <a:p>
            <a:r>
              <a:rPr lang="en-US" dirty="0"/>
              <a:t>On the Create Rule page, enter a name for this rule (for example, </a:t>
            </a:r>
            <a:r>
              <a:rPr lang="en-US" dirty="0" err="1"/>
              <a:t>MyRPiLowMoistureAlertRule</a:t>
            </a:r>
            <a:r>
              <a:rPr lang="en-US" dirty="0"/>
              <a:t> ). If you use a different name, be sure to replace it with this name in this example.</a:t>
            </a:r>
          </a:p>
          <a:p>
            <a:endParaRPr lang="en-US" dirty="0"/>
          </a:p>
          <a:p>
            <a:r>
              <a:rPr lang="en-US" dirty="0"/>
              <a:t>For the description , please provide a meaningful description for this rule, for example, Sends an alert whenever soil moisture level readings are too low .</a:t>
            </a:r>
          </a:p>
          <a:p>
            <a:endParaRPr lang="en-US" dirty="0"/>
          </a:p>
          <a:p>
            <a:r>
              <a:rPr lang="en-US" dirty="0"/>
              <a:t>For rule query statements , use the SQL version set to 2016-03-23 . In the Rule Query Statement box, enter the following AWS IoT SQL statement in a single line, without any line breaks:</a:t>
            </a:r>
            <a:endParaRPr lang="en-IN" dirty="0"/>
          </a:p>
        </p:txBody>
      </p:sp>
    </p:spTree>
    <p:extLst>
      <p:ext uri="{BB962C8B-B14F-4D97-AF65-F5344CB8AC3E}">
        <p14:creationId xmlns:p14="http://schemas.microsoft.com/office/powerpoint/2010/main" val="65990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B8FD7-FCAC-4BAA-93C9-7A22511D2E61}"/>
              </a:ext>
            </a:extLst>
          </p:cNvPr>
          <p:cNvSpPr>
            <a:spLocks noGrp="1"/>
          </p:cNvSpPr>
          <p:nvPr>
            <p:ph type="title"/>
          </p:nvPr>
        </p:nvSpPr>
        <p:spPr/>
        <p:txBody>
          <a:bodyPr/>
          <a:lstStyle/>
          <a:p>
            <a:r>
              <a:rPr lang="en-IN" b="1" dirty="0">
                <a:solidFill>
                  <a:srgbClr val="C00000"/>
                </a:solidFill>
              </a:rPr>
              <a:t>Rule Query</a:t>
            </a:r>
          </a:p>
        </p:txBody>
      </p:sp>
      <p:sp>
        <p:nvSpPr>
          <p:cNvPr id="3" name="Content Placeholder 2">
            <a:extLst>
              <a:ext uri="{FF2B5EF4-FFF2-40B4-BE49-F238E27FC236}">
                <a16:creationId xmlns:a16="http://schemas.microsoft.com/office/drawing/2014/main" id="{9310F251-F315-4842-9CF6-7FB6BC20CBC2}"/>
              </a:ext>
            </a:extLst>
          </p:cNvPr>
          <p:cNvSpPr>
            <a:spLocks noGrp="1"/>
          </p:cNvSpPr>
          <p:nvPr>
            <p:ph idx="1"/>
          </p:nvPr>
        </p:nvSpPr>
        <p:spPr/>
        <p:txBody>
          <a:bodyPr/>
          <a:lstStyle/>
          <a:p>
            <a:r>
              <a:rPr lang="en-US" dirty="0"/>
              <a:t>SELECT * FROM '$</a:t>
            </a:r>
            <a:r>
              <a:rPr lang="en-US" dirty="0" err="1"/>
              <a:t>aws</a:t>
            </a:r>
            <a:r>
              <a:rPr lang="en-US" dirty="0"/>
              <a:t>/things/</a:t>
            </a:r>
            <a:r>
              <a:rPr lang="en-US" dirty="0" err="1"/>
              <a:t>MyRPi</a:t>
            </a:r>
            <a:r>
              <a:rPr lang="en-US" dirty="0"/>
              <a:t>/shadow/update/accepted' WHERE </a:t>
            </a:r>
            <a:r>
              <a:rPr lang="en-US" dirty="0" err="1"/>
              <a:t>state.reported.moisture</a:t>
            </a:r>
            <a:r>
              <a:rPr lang="en-US" dirty="0"/>
              <a:t> = 'low'</a:t>
            </a:r>
          </a:p>
        </p:txBody>
      </p:sp>
      <p:pic>
        <p:nvPicPr>
          <p:cNvPr id="11269" name="Picture 5" descr="A rule query statement that highlights the SQL statement.">
            <a:extLst>
              <a:ext uri="{FF2B5EF4-FFF2-40B4-BE49-F238E27FC236}">
                <a16:creationId xmlns:a16="http://schemas.microsoft.com/office/drawing/2014/main" id="{933C44DA-9EBA-4366-BB46-B6B8A0750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7" y="2626080"/>
            <a:ext cx="9534525" cy="468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6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0C969-23F3-4A1F-B4CD-BB05D9F71F4E}"/>
              </a:ext>
            </a:extLst>
          </p:cNvPr>
          <p:cNvSpPr>
            <a:spLocks noGrp="1"/>
          </p:cNvSpPr>
          <p:nvPr>
            <p:ph type="title"/>
          </p:nvPr>
        </p:nvSpPr>
        <p:spPr/>
        <p:txBody>
          <a:bodyPr/>
          <a:lstStyle/>
          <a:p>
            <a:r>
              <a:rPr lang="en-IN" b="1" dirty="0">
                <a:solidFill>
                  <a:srgbClr val="C00000"/>
                </a:solidFill>
              </a:rPr>
              <a:t>Select an action</a:t>
            </a:r>
          </a:p>
        </p:txBody>
      </p:sp>
      <p:sp>
        <p:nvSpPr>
          <p:cNvPr id="3" name="Content Placeholder 2">
            <a:extLst>
              <a:ext uri="{FF2B5EF4-FFF2-40B4-BE49-F238E27FC236}">
                <a16:creationId xmlns:a16="http://schemas.microsoft.com/office/drawing/2014/main" id="{C982E352-B862-4395-90BC-94B6E49B992B}"/>
              </a:ext>
            </a:extLst>
          </p:cNvPr>
          <p:cNvSpPr>
            <a:spLocks noGrp="1"/>
          </p:cNvSpPr>
          <p:nvPr>
            <p:ph idx="1"/>
          </p:nvPr>
        </p:nvSpPr>
        <p:spPr/>
        <p:txBody>
          <a:bodyPr/>
          <a:lstStyle/>
          <a:p>
            <a:endParaRPr lang="en-IN"/>
          </a:p>
        </p:txBody>
      </p:sp>
      <p:pic>
        <p:nvPicPr>
          <p:cNvPr id="12290" name="Picture 2" descr="Select the action page, which highlights the sending of the message as an SNS push notification.">
            <a:extLst>
              <a:ext uri="{FF2B5EF4-FFF2-40B4-BE49-F238E27FC236}">
                <a16:creationId xmlns:a16="http://schemas.microsoft.com/office/drawing/2014/main" id="{A3A0393E-DB49-40AC-A9B2-3F55F5535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912" y="2111375"/>
            <a:ext cx="673417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26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6146-C4CA-4E0E-AF82-FE686BEEE9D2}"/>
              </a:ext>
            </a:extLst>
          </p:cNvPr>
          <p:cNvSpPr>
            <a:spLocks noGrp="1"/>
          </p:cNvSpPr>
          <p:nvPr>
            <p:ph type="title"/>
          </p:nvPr>
        </p:nvSpPr>
        <p:spPr/>
        <p:txBody>
          <a:bodyPr/>
          <a:lstStyle/>
          <a:p>
            <a:r>
              <a:rPr lang="en-IN" b="1" dirty="0">
                <a:solidFill>
                  <a:srgbClr val="C00000"/>
                </a:solidFill>
              </a:rPr>
              <a:t>Next Steps</a:t>
            </a:r>
          </a:p>
        </p:txBody>
      </p:sp>
      <p:sp>
        <p:nvSpPr>
          <p:cNvPr id="3" name="Content Placeholder 2">
            <a:extLst>
              <a:ext uri="{FF2B5EF4-FFF2-40B4-BE49-F238E27FC236}">
                <a16:creationId xmlns:a16="http://schemas.microsoft.com/office/drawing/2014/main" id="{496D6929-265F-4D23-AA3D-B661BD69B1DB}"/>
              </a:ext>
            </a:extLst>
          </p:cNvPr>
          <p:cNvSpPr>
            <a:spLocks noGrp="1"/>
          </p:cNvSpPr>
          <p:nvPr>
            <p:ph idx="1"/>
          </p:nvPr>
        </p:nvSpPr>
        <p:spPr/>
        <p:txBody>
          <a:bodyPr>
            <a:normAutofit fontScale="70000" lnSpcReduction="20000"/>
          </a:bodyPr>
          <a:lstStyle/>
          <a:p>
            <a:pPr>
              <a:lnSpc>
                <a:spcPct val="120000"/>
              </a:lnSpc>
            </a:pPr>
            <a:r>
              <a:rPr lang="en-US" dirty="0" err="1"/>
              <a:t>selectlect</a:t>
            </a:r>
            <a:r>
              <a:rPr lang="en-US" dirty="0"/>
              <a:t> Configure action .</a:t>
            </a:r>
          </a:p>
          <a:p>
            <a:pPr>
              <a:lnSpc>
                <a:spcPct val="120000"/>
              </a:lnSpc>
            </a:pPr>
            <a:r>
              <a:rPr lang="en-US" dirty="0"/>
              <a:t>On the Configure Actions page, select Create for the SNS target . Enter the name of the SNS topic, such as </a:t>
            </a:r>
            <a:r>
              <a:rPr lang="en-US" dirty="0" err="1"/>
              <a:t>MyRPiLowMoistureTopic</a:t>
            </a:r>
            <a:r>
              <a:rPr lang="en-US" dirty="0"/>
              <a:t> , and select Create . If you choose to use a different name, be sure to replace it with this name in this example.</a:t>
            </a:r>
          </a:p>
          <a:p>
            <a:pPr>
              <a:lnSpc>
                <a:spcPct val="120000"/>
              </a:lnSpc>
            </a:pPr>
            <a:r>
              <a:rPr lang="en-US" dirty="0"/>
              <a:t>For Message format , choose RAW .</a:t>
            </a:r>
          </a:p>
          <a:p>
            <a:pPr>
              <a:lnSpc>
                <a:spcPct val="120000"/>
              </a:lnSpc>
            </a:pPr>
            <a:r>
              <a:rPr lang="en-US" dirty="0"/>
              <a:t>For the IAM role name , select Create a new role and enter a name for the new role, such as </a:t>
            </a:r>
            <a:r>
              <a:rPr lang="en-US" dirty="0" err="1"/>
              <a:t>MyRPiLowMoistureTopicRole</a:t>
            </a:r>
            <a:r>
              <a:rPr lang="en-US" dirty="0"/>
              <a:t> . If you choose to use a different name, be sure to replace it with this name in this example.</a:t>
            </a:r>
          </a:p>
          <a:p>
            <a:pPr>
              <a:lnSpc>
                <a:spcPct val="120000"/>
              </a:lnSpc>
            </a:pPr>
            <a:r>
              <a:rPr lang="en-US" dirty="0"/>
              <a:t>Choose Create a new role .</a:t>
            </a:r>
          </a:p>
          <a:p>
            <a:pPr>
              <a:lnSpc>
                <a:spcPct val="120000"/>
              </a:lnSpc>
            </a:pPr>
            <a:r>
              <a:rPr lang="en-US" dirty="0"/>
              <a:t>For the IAM role name , select </a:t>
            </a:r>
            <a:r>
              <a:rPr lang="en-US" dirty="0" err="1"/>
              <a:t>MyRPiLowMoistureTopicRole</a:t>
            </a:r>
            <a:r>
              <a:rPr lang="en-US" dirty="0"/>
              <a:t> .</a:t>
            </a:r>
          </a:p>
          <a:p>
            <a:pPr>
              <a:lnSpc>
                <a:spcPct val="120000"/>
              </a:lnSpc>
            </a:pPr>
            <a:r>
              <a:rPr lang="en-US" dirty="0"/>
              <a:t>Select Add Action .</a:t>
            </a:r>
            <a:endParaRPr lang="en-IN" dirty="0"/>
          </a:p>
        </p:txBody>
      </p:sp>
    </p:spTree>
    <p:extLst>
      <p:ext uri="{BB962C8B-B14F-4D97-AF65-F5344CB8AC3E}">
        <p14:creationId xmlns:p14="http://schemas.microsoft.com/office/powerpoint/2010/main" val="2867187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8580-1124-4B91-814C-8FBAD0A520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6380C6-F072-4013-90CC-7DC935FA2F90}"/>
              </a:ext>
            </a:extLst>
          </p:cNvPr>
          <p:cNvSpPr>
            <a:spLocks noGrp="1"/>
          </p:cNvSpPr>
          <p:nvPr>
            <p:ph idx="1"/>
          </p:nvPr>
        </p:nvSpPr>
        <p:spPr/>
        <p:txBody>
          <a:bodyPr/>
          <a:lstStyle/>
          <a:p>
            <a:endParaRPr lang="en-IN"/>
          </a:p>
        </p:txBody>
      </p:sp>
      <p:pic>
        <p:nvPicPr>
          <p:cNvPr id="14338" name="Picture 2" descr="Configure the action page with five inputs highlighted.">
            <a:extLst>
              <a:ext uri="{FF2B5EF4-FFF2-40B4-BE49-F238E27FC236}">
                <a16:creationId xmlns:a16="http://schemas.microsoft.com/office/drawing/2014/main" id="{7D12BF9E-B6AA-49C2-AB32-6A09E6E5D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204788"/>
            <a:ext cx="9077325"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60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2AAC-B19E-4270-80CD-ED445F6B29D0}"/>
              </a:ext>
            </a:extLst>
          </p:cNvPr>
          <p:cNvSpPr>
            <a:spLocks noGrp="1"/>
          </p:cNvSpPr>
          <p:nvPr>
            <p:ph type="title"/>
          </p:nvPr>
        </p:nvSpPr>
        <p:spPr/>
        <p:txBody>
          <a:bodyPr/>
          <a:lstStyle/>
          <a:p>
            <a:r>
              <a:rPr lang="en-IN" b="1" dirty="0">
                <a:solidFill>
                  <a:srgbClr val="C00000"/>
                </a:solidFill>
              </a:rPr>
              <a:t>Subscription</a:t>
            </a:r>
          </a:p>
        </p:txBody>
      </p:sp>
      <p:sp>
        <p:nvSpPr>
          <p:cNvPr id="3" name="Content Placeholder 2">
            <a:extLst>
              <a:ext uri="{FF2B5EF4-FFF2-40B4-BE49-F238E27FC236}">
                <a16:creationId xmlns:a16="http://schemas.microsoft.com/office/drawing/2014/main" id="{B47133A7-6CD4-4A30-87EB-98DB63133C0B}"/>
              </a:ext>
            </a:extLst>
          </p:cNvPr>
          <p:cNvSpPr>
            <a:spLocks noGrp="1"/>
          </p:cNvSpPr>
          <p:nvPr>
            <p:ph idx="1"/>
          </p:nvPr>
        </p:nvSpPr>
        <p:spPr/>
        <p:txBody>
          <a:bodyPr/>
          <a:lstStyle/>
          <a:p>
            <a:r>
              <a:rPr lang="en-US" dirty="0"/>
              <a:t>Choose Create rule .</a:t>
            </a:r>
          </a:p>
          <a:p>
            <a:endParaRPr lang="en-US" dirty="0"/>
          </a:p>
          <a:p>
            <a:r>
              <a:rPr lang="en-US" dirty="0"/>
              <a:t>Set up Amazon SNS to send messages to your email inbox via an Amazon SNS topic. In the AWS navigation bar, select a service . In the Find service by name or feature box, type SNS and press Enter .</a:t>
            </a:r>
          </a:p>
          <a:p>
            <a:endParaRPr lang="en-US" dirty="0"/>
          </a:p>
          <a:p>
            <a:r>
              <a:rPr lang="en-US" dirty="0"/>
              <a:t>In the service navigation pane, choose Subscribe .</a:t>
            </a:r>
            <a:endParaRPr lang="en-IN" dirty="0"/>
          </a:p>
        </p:txBody>
      </p:sp>
    </p:spTree>
    <p:extLst>
      <p:ext uri="{BB962C8B-B14F-4D97-AF65-F5344CB8AC3E}">
        <p14:creationId xmlns:p14="http://schemas.microsoft.com/office/powerpoint/2010/main" val="1496029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3ECF-FFB4-4E6B-A7ED-4627E2FC8A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4BEFC54-7424-476C-B763-57ACEF84C5F1}"/>
              </a:ext>
            </a:extLst>
          </p:cNvPr>
          <p:cNvSpPr>
            <a:spLocks noGrp="1"/>
          </p:cNvSpPr>
          <p:nvPr>
            <p:ph idx="1"/>
          </p:nvPr>
        </p:nvSpPr>
        <p:spPr/>
        <p:txBody>
          <a:bodyPr/>
          <a:lstStyle/>
          <a:p>
            <a:endParaRPr lang="en-IN"/>
          </a:p>
        </p:txBody>
      </p:sp>
      <p:pic>
        <p:nvPicPr>
          <p:cNvPr id="16386" name="Picture 2" descr="Highlight the navigation pane for the subscription.">
            <a:extLst>
              <a:ext uri="{FF2B5EF4-FFF2-40B4-BE49-F238E27FC236}">
                <a16:creationId xmlns:a16="http://schemas.microsoft.com/office/drawing/2014/main" id="{47AF00B7-073E-4FAD-AF4D-0A13B011E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858" y="872925"/>
            <a:ext cx="5959136" cy="506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972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16CA-90E5-4A6A-A693-9BF45D8F66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93E9B7-3D46-4DE2-8DF9-EC8163C6841A}"/>
              </a:ext>
            </a:extLst>
          </p:cNvPr>
          <p:cNvSpPr>
            <a:spLocks noGrp="1"/>
          </p:cNvSpPr>
          <p:nvPr>
            <p:ph idx="1"/>
          </p:nvPr>
        </p:nvSpPr>
        <p:spPr/>
        <p:txBody>
          <a:bodyPr/>
          <a:lstStyle/>
          <a:p>
            <a:endParaRPr lang="en-IN"/>
          </a:p>
        </p:txBody>
      </p:sp>
      <p:pic>
        <p:nvPicPr>
          <p:cNvPr id="17410" name="Picture 2" descr="Highlight the subscription page that created the subscription.">
            <a:extLst>
              <a:ext uri="{FF2B5EF4-FFF2-40B4-BE49-F238E27FC236}">
                <a16:creationId xmlns:a16="http://schemas.microsoft.com/office/drawing/2014/main" id="{E063498B-8922-436A-A5E3-56B089182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8" y="1866900"/>
            <a:ext cx="84296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53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7027-6554-408C-907A-4AD0629B032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5AB9BDB-FD2C-4A91-8F41-58B0CD4DEBDC}"/>
              </a:ext>
            </a:extLst>
          </p:cNvPr>
          <p:cNvSpPr>
            <a:spLocks noGrp="1"/>
          </p:cNvSpPr>
          <p:nvPr>
            <p:ph idx="1"/>
          </p:nvPr>
        </p:nvSpPr>
        <p:spPr/>
        <p:txBody>
          <a:bodyPr>
            <a:normAutofit fontScale="85000" lnSpcReduction="20000"/>
          </a:bodyPr>
          <a:lstStyle/>
          <a:p>
            <a:r>
              <a:rPr lang="en-US" dirty="0"/>
              <a:t>For the </a:t>
            </a:r>
            <a:r>
              <a:rPr lang="en-US" b="1" dirty="0"/>
              <a:t>topic ARN</a:t>
            </a:r>
            <a:r>
              <a:rPr lang="en-US" dirty="0"/>
              <a:t> , select the ARN for the topic that was created when the action was previously configured during this process.</a:t>
            </a:r>
          </a:p>
          <a:p>
            <a:r>
              <a:rPr lang="en-US" dirty="0"/>
              <a:t>For the </a:t>
            </a:r>
            <a:r>
              <a:rPr lang="en-US" b="1" dirty="0"/>
              <a:t>agreement</a:t>
            </a:r>
            <a:r>
              <a:rPr lang="en-US" dirty="0"/>
              <a:t> , select </a:t>
            </a:r>
            <a:r>
              <a:rPr lang="en-US" b="1" dirty="0"/>
              <a:t>Email</a:t>
            </a:r>
            <a:r>
              <a:rPr lang="en-US" dirty="0"/>
              <a:t> .</a:t>
            </a:r>
          </a:p>
          <a:p>
            <a:r>
              <a:rPr lang="en-US" dirty="0"/>
              <a:t>For </a:t>
            </a:r>
            <a:r>
              <a:rPr lang="en-US" b="1" dirty="0"/>
              <a:t>Endpoint</a:t>
            </a:r>
            <a:r>
              <a:rPr lang="en-US" dirty="0"/>
              <a:t> , enter your email address.</a:t>
            </a:r>
          </a:p>
          <a:p>
            <a:r>
              <a:rPr lang="en-IN" dirty="0"/>
              <a:t>Choose </a:t>
            </a:r>
            <a:r>
              <a:rPr lang="en-IN" b="1" dirty="0"/>
              <a:t>Create subscription</a:t>
            </a:r>
            <a:r>
              <a:rPr lang="en-IN" dirty="0"/>
              <a:t> .</a:t>
            </a:r>
          </a:p>
          <a:p>
            <a:pPr>
              <a:lnSpc>
                <a:spcPct val="120000"/>
              </a:lnSpc>
            </a:pPr>
            <a:r>
              <a:rPr lang="en-US" dirty="0"/>
              <a:t>Check the subscription confirmation email in your inbox titled </a:t>
            </a:r>
            <a:r>
              <a:rPr lang="en-US" b="1" dirty="0"/>
              <a:t>AWS Notification – Subscription Confirmation from no-reply@sns.amazonaws.com (AWS Notifications – Subscription Confirmation from no-reply@sns.amazonaws.com)</a:t>
            </a:r>
            <a:r>
              <a:rPr lang="en-US" dirty="0"/>
              <a:t> . Once you receive the email, open the email and click the </a:t>
            </a:r>
            <a:r>
              <a:rPr lang="en-US" b="1" dirty="0"/>
              <a:t>Confirm subscription</a:t>
            </a:r>
            <a:r>
              <a:rPr lang="en-US" dirty="0"/>
              <a:t> link. When you click the link, a confirmation page will appear in your web browser. You can close this confirmation page.</a:t>
            </a:r>
            <a:endParaRPr lang="en-IN" dirty="0"/>
          </a:p>
        </p:txBody>
      </p:sp>
    </p:spTree>
    <p:extLst>
      <p:ext uri="{BB962C8B-B14F-4D97-AF65-F5344CB8AC3E}">
        <p14:creationId xmlns:p14="http://schemas.microsoft.com/office/powerpoint/2010/main" val="3847705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9AB1-6052-45B7-82AA-4F50771ADCB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41DCC4-4599-45B6-BF6E-8F051981BFB2}"/>
              </a:ext>
            </a:extLst>
          </p:cNvPr>
          <p:cNvSpPr>
            <a:spLocks noGrp="1"/>
          </p:cNvSpPr>
          <p:nvPr>
            <p:ph idx="1"/>
          </p:nvPr>
        </p:nvSpPr>
        <p:spPr/>
        <p:txBody>
          <a:bodyPr/>
          <a:lstStyle/>
          <a:p>
            <a:endParaRPr lang="en-IN"/>
          </a:p>
        </p:txBody>
      </p:sp>
      <p:pic>
        <p:nvPicPr>
          <p:cNvPr id="18434" name="Picture 2" descr="Highlight the create subscription page for the action.">
            <a:extLst>
              <a:ext uri="{FF2B5EF4-FFF2-40B4-BE49-F238E27FC236}">
                <a16:creationId xmlns:a16="http://schemas.microsoft.com/office/drawing/2014/main" id="{0CE51984-A721-4B21-9335-94C7E2E0E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90525"/>
            <a:ext cx="10363200" cy="607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814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0673-C9D8-4582-92C6-D9551BB80F70}"/>
              </a:ext>
            </a:extLst>
          </p:cNvPr>
          <p:cNvSpPr>
            <a:spLocks noGrp="1"/>
          </p:cNvSpPr>
          <p:nvPr>
            <p:ph type="title"/>
          </p:nvPr>
        </p:nvSpPr>
        <p:spPr/>
        <p:txBody>
          <a:bodyPr/>
          <a:lstStyle/>
          <a:p>
            <a:r>
              <a:rPr lang="en-IN" b="1" dirty="0">
                <a:solidFill>
                  <a:srgbClr val="C00000"/>
                </a:solidFill>
              </a:rPr>
              <a:t>Internet of Things with AWS</a:t>
            </a:r>
          </a:p>
        </p:txBody>
      </p:sp>
      <p:sp>
        <p:nvSpPr>
          <p:cNvPr id="3" name="Content Placeholder 2">
            <a:extLst>
              <a:ext uri="{FF2B5EF4-FFF2-40B4-BE49-F238E27FC236}">
                <a16:creationId xmlns:a16="http://schemas.microsoft.com/office/drawing/2014/main" id="{3553C749-DC48-4BB9-BC14-17569D428B7F}"/>
              </a:ext>
            </a:extLst>
          </p:cNvPr>
          <p:cNvSpPr>
            <a:spLocks noGrp="1"/>
          </p:cNvSpPr>
          <p:nvPr>
            <p:ph idx="1"/>
          </p:nvPr>
        </p:nvSpPr>
        <p:spPr/>
        <p:txBody>
          <a:bodyPr>
            <a:normAutofit/>
          </a:bodyPr>
          <a:lstStyle/>
          <a:p>
            <a:r>
              <a:rPr lang="en-US" dirty="0"/>
              <a:t>Process and Act on Data	</a:t>
            </a:r>
          </a:p>
        </p:txBody>
      </p:sp>
      <p:pic>
        <p:nvPicPr>
          <p:cNvPr id="6146" name="Picture 2" descr="AWS IoT Core Processing Device Data">
            <a:extLst>
              <a:ext uri="{FF2B5EF4-FFF2-40B4-BE49-F238E27FC236}">
                <a16:creationId xmlns:a16="http://schemas.microsoft.com/office/drawing/2014/main" id="{B0A67551-7707-468F-BA58-7564C335B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25100"/>
            <a:ext cx="10477500" cy="3952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aws">
            <a:extLst>
              <a:ext uri="{FF2B5EF4-FFF2-40B4-BE49-F238E27FC236}">
                <a16:creationId xmlns:a16="http://schemas.microsoft.com/office/drawing/2014/main" id="{3B3D9B5D-F221-47FC-ACB2-ED57A3003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539" y="979678"/>
            <a:ext cx="2704453" cy="142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9594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D71F-6C59-496F-A783-9E88FFD40E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EF8336-0D01-408D-ACB5-BDE2B6A5778E}"/>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02989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3280-B3A9-4B87-85A8-24D9A6201A86}"/>
              </a:ext>
            </a:extLst>
          </p:cNvPr>
          <p:cNvSpPr>
            <a:spLocks noGrp="1"/>
          </p:cNvSpPr>
          <p:nvPr>
            <p:ph type="title"/>
          </p:nvPr>
        </p:nvSpPr>
        <p:spPr/>
        <p:txBody>
          <a:bodyPr/>
          <a:lstStyle/>
          <a:p>
            <a:r>
              <a:rPr lang="en-IN" b="1" dirty="0">
                <a:solidFill>
                  <a:srgbClr val="C00000"/>
                </a:solidFill>
              </a:rPr>
              <a:t>Test Code</a:t>
            </a:r>
          </a:p>
        </p:txBody>
      </p:sp>
      <p:sp>
        <p:nvSpPr>
          <p:cNvPr id="3" name="Content Placeholder 2">
            <a:extLst>
              <a:ext uri="{FF2B5EF4-FFF2-40B4-BE49-F238E27FC236}">
                <a16:creationId xmlns:a16="http://schemas.microsoft.com/office/drawing/2014/main" id="{51644F12-7752-456E-9F01-95416524263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012564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a:t>
            </a:r>
          </a:p>
        </p:txBody>
      </p:sp>
      <p:sp>
        <p:nvSpPr>
          <p:cNvPr id="3" name="Content Placeholder 2"/>
          <p:cNvSpPr>
            <a:spLocks noGrp="1"/>
          </p:cNvSpPr>
          <p:nvPr>
            <p:ph idx="1"/>
          </p:nvPr>
        </p:nvSpPr>
        <p:spPr/>
        <p:txBody>
          <a:bodyPr/>
          <a:lstStyle/>
          <a:p>
            <a:endParaRPr lang="en-US"/>
          </a:p>
        </p:txBody>
      </p:sp>
      <p:pic>
        <p:nvPicPr>
          <p:cNvPr id="3074" name="Picture 2" descr="Broker based MQTT protocol"/>
          <p:cNvPicPr>
            <a:picLocks noChangeAspect="1" noChangeArrowheads="1"/>
          </p:cNvPicPr>
          <p:nvPr/>
        </p:nvPicPr>
        <p:blipFill>
          <a:blip r:embed="rId2" cstate="print"/>
          <a:srcRect/>
          <a:stretch>
            <a:fillRect/>
          </a:stretch>
        </p:blipFill>
        <p:spPr bwMode="auto">
          <a:xfrm>
            <a:off x="2667000" y="1592824"/>
            <a:ext cx="6477000" cy="5265176"/>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21FD-7363-4480-A29A-25E0E0590558}"/>
              </a:ext>
            </a:extLst>
          </p:cNvPr>
          <p:cNvSpPr>
            <a:spLocks noGrp="1"/>
          </p:cNvSpPr>
          <p:nvPr>
            <p:ph type="title"/>
          </p:nvPr>
        </p:nvSpPr>
        <p:spPr/>
        <p:txBody>
          <a:bodyPr/>
          <a:lstStyle/>
          <a:p>
            <a:r>
              <a:rPr lang="en-IN" dirty="0"/>
              <a:t>Test </a:t>
            </a:r>
            <a:r>
              <a:rPr lang="en-IN" dirty="0" err="1"/>
              <a:t>mqtt</a:t>
            </a:r>
            <a:r>
              <a:rPr lang="en-IN" dirty="0"/>
              <a:t> with sample Topics</a:t>
            </a:r>
          </a:p>
        </p:txBody>
      </p:sp>
      <p:sp>
        <p:nvSpPr>
          <p:cNvPr id="3" name="Content Placeholder 2">
            <a:extLst>
              <a:ext uri="{FF2B5EF4-FFF2-40B4-BE49-F238E27FC236}">
                <a16:creationId xmlns:a16="http://schemas.microsoft.com/office/drawing/2014/main" id="{24345165-FAAD-4110-A204-095E408680D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84717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6BFA-E060-4E29-8C8B-1B74C6DD5F5A}"/>
              </a:ext>
            </a:extLst>
          </p:cNvPr>
          <p:cNvSpPr>
            <a:spLocks noGrp="1"/>
          </p:cNvSpPr>
          <p:nvPr>
            <p:ph type="title"/>
          </p:nvPr>
        </p:nvSpPr>
        <p:spPr/>
        <p:txBody>
          <a:bodyPr/>
          <a:lstStyle/>
          <a:p>
            <a:r>
              <a:rPr lang="en-IN" b="1" dirty="0">
                <a:solidFill>
                  <a:srgbClr val="C00000"/>
                </a:solidFill>
              </a:rPr>
              <a:t>MQTT Code</a:t>
            </a:r>
          </a:p>
        </p:txBody>
      </p:sp>
      <p:sp>
        <p:nvSpPr>
          <p:cNvPr id="3" name="Content Placeholder 2">
            <a:extLst>
              <a:ext uri="{FF2B5EF4-FFF2-40B4-BE49-F238E27FC236}">
                <a16:creationId xmlns:a16="http://schemas.microsoft.com/office/drawing/2014/main" id="{51F374B7-8C5D-4EF3-8A29-ABA5FD0B622D}"/>
              </a:ext>
            </a:extLst>
          </p:cNvPr>
          <p:cNvSpPr>
            <a:spLocks noGrp="1"/>
          </p:cNvSpPr>
          <p:nvPr>
            <p:ph idx="1"/>
          </p:nvPr>
        </p:nvSpPr>
        <p:spPr/>
        <p:txBody>
          <a:bodyPr/>
          <a:lstStyle/>
          <a:p>
            <a:r>
              <a:rPr lang="en-IN" dirty="0"/>
              <a:t>pip install </a:t>
            </a:r>
            <a:r>
              <a:rPr lang="en-IN" dirty="0" err="1"/>
              <a:t>paho-mqtt</a:t>
            </a:r>
            <a:endParaRPr lang="en-IN" dirty="0"/>
          </a:p>
          <a:p>
            <a:endParaRPr lang="en-IN" dirty="0"/>
          </a:p>
          <a:p>
            <a:endParaRPr lang="en-IN" dirty="0"/>
          </a:p>
          <a:p>
            <a:r>
              <a:rPr lang="en-IN" dirty="0"/>
              <a:t>pip3 install </a:t>
            </a:r>
            <a:r>
              <a:rPr lang="en-IN" dirty="0" err="1"/>
              <a:t>paho-mqtt</a:t>
            </a:r>
            <a:endParaRPr lang="en-IN" dirty="0"/>
          </a:p>
        </p:txBody>
      </p:sp>
    </p:spTree>
    <p:extLst>
      <p:ext uri="{BB962C8B-B14F-4D97-AF65-F5344CB8AC3E}">
        <p14:creationId xmlns:p14="http://schemas.microsoft.com/office/powerpoint/2010/main" val="1265987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F89A3A-F0A7-4F01-A019-4A8AAD3ED801}"/>
              </a:ext>
            </a:extLst>
          </p:cNvPr>
          <p:cNvSpPr>
            <a:spLocks noGrp="1"/>
          </p:cNvSpPr>
          <p:nvPr>
            <p:ph type="ctrTitle"/>
          </p:nvPr>
        </p:nvSpPr>
        <p:spPr/>
        <p:txBody>
          <a:bodyPr/>
          <a:lstStyle/>
          <a:p>
            <a:r>
              <a:rPr lang="en-IN" dirty="0"/>
              <a:t>AWS Data Storage</a:t>
            </a:r>
          </a:p>
        </p:txBody>
      </p:sp>
      <p:sp>
        <p:nvSpPr>
          <p:cNvPr id="5" name="Subtitle 4">
            <a:extLst>
              <a:ext uri="{FF2B5EF4-FFF2-40B4-BE49-F238E27FC236}">
                <a16:creationId xmlns:a16="http://schemas.microsoft.com/office/drawing/2014/main" id="{BF9703EE-3453-478D-ACED-1B67914C6CCA}"/>
              </a:ext>
            </a:extLst>
          </p:cNvPr>
          <p:cNvSpPr>
            <a:spLocks noGrp="1"/>
          </p:cNvSpPr>
          <p:nvPr>
            <p:ph type="subTitle" idx="1"/>
          </p:nvPr>
        </p:nvSpPr>
        <p:spPr>
          <a:xfrm>
            <a:off x="1524000" y="3602038"/>
            <a:ext cx="9144000" cy="2647842"/>
          </a:xfrm>
        </p:spPr>
        <p:txBody>
          <a:bodyPr>
            <a:normAutofit/>
          </a:bodyPr>
          <a:lstStyle/>
          <a:p>
            <a:r>
              <a:rPr lang="en-IN" dirty="0"/>
              <a:t>Using DynamoDB</a:t>
            </a:r>
          </a:p>
          <a:p>
            <a:endParaRPr lang="en-IN" dirty="0"/>
          </a:p>
          <a:p>
            <a:r>
              <a:rPr lang="en-US" b="1" i="1" dirty="0"/>
              <a:t>DynamoDB rules allow you to take information from an incoming MQTT message and write it to a DynamoDB table</a:t>
            </a:r>
            <a:r>
              <a:rPr lang="en-US" dirty="0"/>
              <a:t>.</a:t>
            </a:r>
          </a:p>
          <a:p>
            <a:br>
              <a:rPr lang="en-US" dirty="0"/>
            </a:br>
            <a:endParaRPr lang="en-IN" dirty="0"/>
          </a:p>
        </p:txBody>
      </p:sp>
    </p:spTree>
    <p:extLst>
      <p:ext uri="{BB962C8B-B14F-4D97-AF65-F5344CB8AC3E}">
        <p14:creationId xmlns:p14="http://schemas.microsoft.com/office/powerpoint/2010/main" val="4028497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EB71-520D-470F-886E-6980CC75BD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BE962A-88FD-4E27-BF04-DECE69F4CD23}"/>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D6E5D0E6-BB3E-459C-AB97-D82A91AE4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2538"/>
            <a:ext cx="121920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16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73D7-29DF-4A76-85AB-AF73BAADA2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0BAFFE-8D7B-48B4-98C0-324D4A21BBA9}"/>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A3C27B03-76B3-45D1-B9EB-539176E14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38" y="195263"/>
            <a:ext cx="10753725"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764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2CD41-6C61-4DC6-B8A5-9585A49207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9C724DF-744B-441A-866F-0669B67C028D}"/>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2D705860-7005-4C9E-BA19-C36425949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1281113"/>
            <a:ext cx="942975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858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C6A0-3783-4C68-B993-FDC7CABBDBAC}"/>
              </a:ext>
            </a:extLst>
          </p:cNvPr>
          <p:cNvSpPr>
            <a:spLocks noGrp="1"/>
          </p:cNvSpPr>
          <p:nvPr>
            <p:ph type="title"/>
          </p:nvPr>
        </p:nvSpPr>
        <p:spPr/>
        <p:txBody>
          <a:bodyPr/>
          <a:lstStyle/>
          <a:p>
            <a:r>
              <a:rPr lang="en-IN" b="1" dirty="0" err="1">
                <a:solidFill>
                  <a:srgbClr val="C00000"/>
                </a:solidFill>
              </a:rPr>
              <a:t>dynamoDB</a:t>
            </a:r>
            <a:endParaRPr lang="en-IN" dirty="0"/>
          </a:p>
        </p:txBody>
      </p:sp>
      <p:sp>
        <p:nvSpPr>
          <p:cNvPr id="3" name="Content Placeholder 2">
            <a:extLst>
              <a:ext uri="{FF2B5EF4-FFF2-40B4-BE49-F238E27FC236}">
                <a16:creationId xmlns:a16="http://schemas.microsoft.com/office/drawing/2014/main" id="{D93457D8-7209-4016-9027-EC5C5B12FF4F}"/>
              </a:ext>
            </a:extLst>
          </p:cNvPr>
          <p:cNvSpPr>
            <a:spLocks noGrp="1"/>
          </p:cNvSpPr>
          <p:nvPr>
            <p:ph idx="1"/>
          </p:nvPr>
        </p:nvSpPr>
        <p:spPr/>
        <p:txBody>
          <a:bodyPr/>
          <a:lstStyle/>
          <a:p>
            <a:r>
              <a:rPr lang="en-US" dirty="0"/>
              <a:t>Under Rule query statement, choose the latest version from the Using SQL version list. For Rule query statement, enter:</a:t>
            </a:r>
          </a:p>
          <a:p>
            <a:endParaRPr lang="en-US" dirty="0"/>
          </a:p>
          <a:p>
            <a:r>
              <a:rPr lang="en-US" dirty="0"/>
              <a:t>SELECT * FROM 'my/greenhouse'</a:t>
            </a:r>
          </a:p>
          <a:p>
            <a:endParaRPr lang="en-US" dirty="0"/>
          </a:p>
          <a:p>
            <a:endParaRPr lang="en-IN" dirty="0"/>
          </a:p>
        </p:txBody>
      </p:sp>
    </p:spTree>
    <p:extLst>
      <p:ext uri="{BB962C8B-B14F-4D97-AF65-F5344CB8AC3E}">
        <p14:creationId xmlns:p14="http://schemas.microsoft.com/office/powerpoint/2010/main" val="637204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0673-C9D8-4582-92C6-D9551BB80F70}"/>
              </a:ext>
            </a:extLst>
          </p:cNvPr>
          <p:cNvSpPr>
            <a:spLocks noGrp="1"/>
          </p:cNvSpPr>
          <p:nvPr>
            <p:ph type="title"/>
          </p:nvPr>
        </p:nvSpPr>
        <p:spPr/>
        <p:txBody>
          <a:bodyPr/>
          <a:lstStyle/>
          <a:p>
            <a:r>
              <a:rPr lang="en-IN" b="1" dirty="0">
                <a:solidFill>
                  <a:srgbClr val="C00000"/>
                </a:solidFill>
              </a:rPr>
              <a:t>Internet of Things with AWS</a:t>
            </a:r>
          </a:p>
        </p:txBody>
      </p:sp>
      <p:sp>
        <p:nvSpPr>
          <p:cNvPr id="3" name="Content Placeholder 2">
            <a:extLst>
              <a:ext uri="{FF2B5EF4-FFF2-40B4-BE49-F238E27FC236}">
                <a16:creationId xmlns:a16="http://schemas.microsoft.com/office/drawing/2014/main" id="{3553C749-DC48-4BB9-BC14-17569D428B7F}"/>
              </a:ext>
            </a:extLst>
          </p:cNvPr>
          <p:cNvSpPr>
            <a:spLocks noGrp="1"/>
          </p:cNvSpPr>
          <p:nvPr>
            <p:ph idx="1"/>
          </p:nvPr>
        </p:nvSpPr>
        <p:spPr/>
        <p:txBody>
          <a:bodyPr>
            <a:normAutofit/>
          </a:bodyPr>
          <a:lstStyle/>
          <a:p>
            <a:r>
              <a:rPr lang="en-US" dirty="0"/>
              <a:t>Read and set device state at any time</a:t>
            </a:r>
          </a:p>
          <a:p>
            <a:pPr marL="0" indent="0">
              <a:buNone/>
            </a:pPr>
            <a:r>
              <a:rPr lang="en-US" dirty="0"/>
              <a:t>	</a:t>
            </a:r>
          </a:p>
        </p:txBody>
      </p:sp>
      <p:pic>
        <p:nvPicPr>
          <p:cNvPr id="7" name="Picture 2" descr="Image result for aws">
            <a:extLst>
              <a:ext uri="{FF2B5EF4-FFF2-40B4-BE49-F238E27FC236}">
                <a16:creationId xmlns:a16="http://schemas.microsoft.com/office/drawing/2014/main" id="{3B3D9B5D-F221-47FC-ACB2-ED57A3003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539" y="979678"/>
            <a:ext cx="2704453" cy="14220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Use AWS IoT Core To Read and Set Device State">
            <a:extLst>
              <a:ext uri="{FF2B5EF4-FFF2-40B4-BE49-F238E27FC236}">
                <a16:creationId xmlns:a16="http://schemas.microsoft.com/office/drawing/2014/main" id="{11B228F3-79EB-4D7F-A56B-9A3A3B1C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19397"/>
            <a:ext cx="12192000" cy="33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621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0F398-8240-4EBC-8E70-43A46BE4B6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EA4B52-D49B-42E8-9C9C-6EAB4B8A575B}"/>
              </a:ext>
            </a:extLst>
          </p:cNvPr>
          <p:cNvSpPr>
            <a:spLocks noGrp="1"/>
          </p:cNvSpPr>
          <p:nvPr>
            <p:ph idx="1"/>
          </p:nvPr>
        </p:nvSpPr>
        <p:spPr/>
        <p:txBody>
          <a:bodyPr/>
          <a:lstStyle/>
          <a:p>
            <a:endParaRPr lang="en-IN"/>
          </a:p>
        </p:txBody>
      </p:sp>
      <p:pic>
        <p:nvPicPr>
          <p:cNvPr id="6146" name="Picture 2">
            <a:extLst>
              <a:ext uri="{FF2B5EF4-FFF2-40B4-BE49-F238E27FC236}">
                <a16:creationId xmlns:a16="http://schemas.microsoft.com/office/drawing/2014/main" id="{8EFFBA83-7AF9-43AC-8464-46E2D520F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623888"/>
            <a:ext cx="942975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714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1E-73F1-4A92-A9FA-152E7B391D5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BC5C6C-0BC6-461C-AF9C-286935C27BB9}"/>
              </a:ext>
            </a:extLst>
          </p:cNvPr>
          <p:cNvSpPr>
            <a:spLocks noGrp="1"/>
          </p:cNvSpPr>
          <p:nvPr>
            <p:ph idx="1"/>
          </p:nvPr>
        </p:nvSpPr>
        <p:spPr/>
        <p:txBody>
          <a:bodyPr/>
          <a:lstStyle/>
          <a:p>
            <a:endParaRPr lang="en-IN"/>
          </a:p>
        </p:txBody>
      </p:sp>
      <p:pic>
        <p:nvPicPr>
          <p:cNvPr id="7170" name="Picture 2">
            <a:extLst>
              <a:ext uri="{FF2B5EF4-FFF2-40B4-BE49-F238E27FC236}">
                <a16:creationId xmlns:a16="http://schemas.microsoft.com/office/drawing/2014/main" id="{0AC49050-0A7A-47C8-9911-F85DFD792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00" y="0"/>
            <a:ext cx="4699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422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AF2B-D68B-414B-974C-ECD84A892BFF}"/>
              </a:ext>
            </a:extLst>
          </p:cNvPr>
          <p:cNvSpPr>
            <a:spLocks noGrp="1"/>
          </p:cNvSpPr>
          <p:nvPr>
            <p:ph type="title"/>
          </p:nvPr>
        </p:nvSpPr>
        <p:spPr/>
        <p:txBody>
          <a:bodyPr/>
          <a:lstStyle/>
          <a:p>
            <a:r>
              <a:rPr lang="en-IN" b="1" dirty="0" err="1">
                <a:solidFill>
                  <a:srgbClr val="C00000"/>
                </a:solidFill>
              </a:rPr>
              <a:t>dynamoDB</a:t>
            </a:r>
            <a:endParaRPr lang="en-IN" b="1" dirty="0"/>
          </a:p>
        </p:txBody>
      </p:sp>
      <p:sp>
        <p:nvSpPr>
          <p:cNvPr id="3" name="Content Placeholder 2">
            <a:extLst>
              <a:ext uri="{FF2B5EF4-FFF2-40B4-BE49-F238E27FC236}">
                <a16:creationId xmlns:a16="http://schemas.microsoft.com/office/drawing/2014/main" id="{DD6D0959-0BD2-43EB-913C-C00AB8C8A5B1}"/>
              </a:ext>
            </a:extLst>
          </p:cNvPr>
          <p:cNvSpPr>
            <a:spLocks noGrp="1"/>
          </p:cNvSpPr>
          <p:nvPr>
            <p:ph idx="1"/>
          </p:nvPr>
        </p:nvSpPr>
        <p:spPr/>
        <p:txBody>
          <a:bodyPr/>
          <a:lstStyle/>
          <a:p>
            <a:r>
              <a:rPr lang="en-US" dirty="0"/>
              <a:t>On the </a:t>
            </a:r>
            <a:r>
              <a:rPr lang="en-US" b="1" dirty="0"/>
              <a:t>Configure action</a:t>
            </a:r>
            <a:r>
              <a:rPr lang="en-US" dirty="0"/>
              <a:t> page, choose </a:t>
            </a:r>
            <a:r>
              <a:rPr lang="en-US" b="1" dirty="0"/>
              <a:t>Create a new resource</a:t>
            </a:r>
            <a:r>
              <a:rPr lang="en-US" dirty="0"/>
              <a:t>.</a:t>
            </a:r>
          </a:p>
          <a:p>
            <a:pPr marL="0" indent="0">
              <a:buNone/>
            </a:pPr>
            <a:endParaRPr lang="en-IN" dirty="0"/>
          </a:p>
        </p:txBody>
      </p:sp>
    </p:spTree>
    <p:extLst>
      <p:ext uri="{BB962C8B-B14F-4D97-AF65-F5344CB8AC3E}">
        <p14:creationId xmlns:p14="http://schemas.microsoft.com/office/powerpoint/2010/main" val="4028826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FC-C8AE-48CC-9C9B-0FDCFC6C166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ED5E32-EEA5-4A83-A765-F3432462E91A}"/>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AE47D873-616E-4851-B7DB-EF72C7C80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3" y="0"/>
            <a:ext cx="678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295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91EE-0827-477D-AA8C-476CB6BCA692}"/>
              </a:ext>
            </a:extLst>
          </p:cNvPr>
          <p:cNvSpPr>
            <a:spLocks noGrp="1"/>
          </p:cNvSpPr>
          <p:nvPr>
            <p:ph type="title"/>
          </p:nvPr>
        </p:nvSpPr>
        <p:spPr/>
        <p:txBody>
          <a:bodyPr/>
          <a:lstStyle/>
          <a:p>
            <a:r>
              <a:rPr lang="en-IN" b="1" dirty="0" err="1">
                <a:solidFill>
                  <a:srgbClr val="C00000"/>
                </a:solidFill>
              </a:rPr>
              <a:t>dynamoDB</a:t>
            </a:r>
            <a:endParaRPr lang="en-IN" b="1" dirty="0">
              <a:solidFill>
                <a:srgbClr val="C00000"/>
              </a:solidFill>
            </a:endParaRPr>
          </a:p>
        </p:txBody>
      </p:sp>
      <p:sp>
        <p:nvSpPr>
          <p:cNvPr id="3" name="Content Placeholder 2">
            <a:extLst>
              <a:ext uri="{FF2B5EF4-FFF2-40B4-BE49-F238E27FC236}">
                <a16:creationId xmlns:a16="http://schemas.microsoft.com/office/drawing/2014/main" id="{003353D6-671A-4D27-8128-07F5F5BFD965}"/>
              </a:ext>
            </a:extLst>
          </p:cNvPr>
          <p:cNvSpPr>
            <a:spLocks noGrp="1"/>
          </p:cNvSpPr>
          <p:nvPr>
            <p:ph idx="1"/>
          </p:nvPr>
        </p:nvSpPr>
        <p:spPr/>
        <p:txBody>
          <a:bodyPr/>
          <a:lstStyle/>
          <a:p>
            <a:r>
              <a:rPr lang="en-US" dirty="0"/>
              <a:t>On the </a:t>
            </a:r>
            <a:r>
              <a:rPr lang="en-US" b="1" dirty="0"/>
              <a:t>Amazon DynamoDB</a:t>
            </a:r>
            <a:r>
              <a:rPr lang="en-US" dirty="0"/>
              <a:t> page, choose </a:t>
            </a:r>
            <a:r>
              <a:rPr lang="en-US" b="1" dirty="0"/>
              <a:t>Create table</a:t>
            </a:r>
            <a:r>
              <a:rPr lang="en-US" dirty="0"/>
              <a:t>.</a:t>
            </a:r>
          </a:p>
        </p:txBody>
      </p:sp>
    </p:spTree>
    <p:extLst>
      <p:ext uri="{BB962C8B-B14F-4D97-AF65-F5344CB8AC3E}">
        <p14:creationId xmlns:p14="http://schemas.microsoft.com/office/powerpoint/2010/main" val="572471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A698-90AE-4F2A-874F-80CD97249F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E8B3BA-354A-4BF6-9A1A-1A31C13C26AF}"/>
              </a:ext>
            </a:extLst>
          </p:cNvPr>
          <p:cNvSpPr>
            <a:spLocks noGrp="1"/>
          </p:cNvSpPr>
          <p:nvPr>
            <p:ph idx="1"/>
          </p:nvPr>
        </p:nvSpPr>
        <p:spPr/>
        <p:txBody>
          <a:bodyPr/>
          <a:lstStyle/>
          <a:p>
            <a:endParaRPr lang="en-IN"/>
          </a:p>
        </p:txBody>
      </p:sp>
      <p:pic>
        <p:nvPicPr>
          <p:cNvPr id="10242" name="Picture 2">
            <a:extLst>
              <a:ext uri="{FF2B5EF4-FFF2-40B4-BE49-F238E27FC236}">
                <a16:creationId xmlns:a16="http://schemas.microsoft.com/office/drawing/2014/main" id="{F41142E9-08F3-4CB2-8F8C-1A6630ED8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0"/>
            <a:ext cx="9966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42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B696-5D58-46B3-A074-35860E3CD562}"/>
              </a:ext>
            </a:extLst>
          </p:cNvPr>
          <p:cNvSpPr>
            <a:spLocks noGrp="1"/>
          </p:cNvSpPr>
          <p:nvPr>
            <p:ph type="title"/>
          </p:nvPr>
        </p:nvSpPr>
        <p:spPr/>
        <p:txBody>
          <a:bodyPr/>
          <a:lstStyle/>
          <a:p>
            <a:r>
              <a:rPr lang="en-IN" b="1" dirty="0" err="1">
                <a:solidFill>
                  <a:srgbClr val="C00000"/>
                </a:solidFill>
              </a:rPr>
              <a:t>dynamoDB</a:t>
            </a:r>
            <a:endParaRPr lang="en-IN" dirty="0"/>
          </a:p>
        </p:txBody>
      </p:sp>
      <p:sp>
        <p:nvSpPr>
          <p:cNvPr id="3" name="Content Placeholder 2">
            <a:extLst>
              <a:ext uri="{FF2B5EF4-FFF2-40B4-BE49-F238E27FC236}">
                <a16:creationId xmlns:a16="http://schemas.microsoft.com/office/drawing/2014/main" id="{C9374B96-130E-420C-BC7E-8DAF6490CA9F}"/>
              </a:ext>
            </a:extLst>
          </p:cNvPr>
          <p:cNvSpPr>
            <a:spLocks noGrp="1"/>
          </p:cNvSpPr>
          <p:nvPr>
            <p:ph idx="1"/>
          </p:nvPr>
        </p:nvSpPr>
        <p:spPr/>
        <p:txBody>
          <a:bodyPr>
            <a:normAutofit fontScale="92500" lnSpcReduction="20000"/>
          </a:bodyPr>
          <a:lstStyle/>
          <a:p>
            <a:r>
              <a:rPr lang="en-US" dirty="0"/>
              <a:t>On the Create DynamoDB table page, enter a name in Table name. </a:t>
            </a:r>
          </a:p>
          <a:p>
            <a:r>
              <a:rPr lang="en-US" dirty="0"/>
              <a:t>In Partition key, enter Row. </a:t>
            </a:r>
          </a:p>
          <a:p>
            <a:r>
              <a:rPr lang="en-US" dirty="0"/>
              <a:t>Select Add sort key, and then enter </a:t>
            </a:r>
            <a:r>
              <a:rPr lang="en-US" dirty="0" err="1"/>
              <a:t>PositionInRow</a:t>
            </a:r>
            <a:r>
              <a:rPr lang="en-US" dirty="0"/>
              <a:t> in the Sort key field. </a:t>
            </a:r>
          </a:p>
          <a:p>
            <a:r>
              <a:rPr lang="en-US" dirty="0"/>
              <a:t>Row represents a row of plants in a greenhouse. </a:t>
            </a:r>
          </a:p>
          <a:p>
            <a:r>
              <a:rPr lang="en-US" dirty="0" err="1"/>
              <a:t>PositionInRow</a:t>
            </a:r>
            <a:r>
              <a:rPr lang="en-US" dirty="0"/>
              <a:t> represents the position of a plant in the row. </a:t>
            </a:r>
          </a:p>
          <a:p>
            <a:r>
              <a:rPr lang="en-US" dirty="0"/>
              <a:t>Choose String for both the partition and sort keys, </a:t>
            </a:r>
          </a:p>
          <a:p>
            <a:r>
              <a:rPr lang="en-US" dirty="0"/>
              <a:t>Choose Create. </a:t>
            </a:r>
          </a:p>
          <a:p>
            <a:r>
              <a:rPr lang="en-US" dirty="0"/>
              <a:t>It takes a few seconds to create your DynamoDB table. </a:t>
            </a:r>
          </a:p>
          <a:p>
            <a:r>
              <a:rPr lang="en-US" dirty="0"/>
              <a:t>Close the browser tab where the Amazon DynamoDB console is open. </a:t>
            </a:r>
          </a:p>
          <a:p>
            <a:r>
              <a:rPr lang="en-US" dirty="0"/>
              <a:t>If you don't close the tab, your DynamoDB table is not displayed in the Table name list on the Configure action page of the AWS IoT console</a:t>
            </a:r>
            <a:endParaRPr lang="en-IN" dirty="0"/>
          </a:p>
        </p:txBody>
      </p:sp>
    </p:spTree>
    <p:extLst>
      <p:ext uri="{BB962C8B-B14F-4D97-AF65-F5344CB8AC3E}">
        <p14:creationId xmlns:p14="http://schemas.microsoft.com/office/powerpoint/2010/main" val="1403734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8FB4-731D-4671-9BC4-0D0AA0F38D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F40B39-F173-4B69-817B-80DD83CDDEA0}"/>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7BB2C903-C398-4FF7-874B-4C6CFEDEE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38"/>
            <a:ext cx="12192000" cy="656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827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09D5-AEBC-445E-9B66-FE4C01E8A78D}"/>
              </a:ext>
            </a:extLst>
          </p:cNvPr>
          <p:cNvSpPr>
            <a:spLocks noGrp="1"/>
          </p:cNvSpPr>
          <p:nvPr>
            <p:ph type="title"/>
          </p:nvPr>
        </p:nvSpPr>
        <p:spPr/>
        <p:txBody>
          <a:bodyPr/>
          <a:lstStyle/>
          <a:p>
            <a:r>
              <a:rPr lang="en-IN" b="1" dirty="0" err="1">
                <a:solidFill>
                  <a:srgbClr val="C00000"/>
                </a:solidFill>
              </a:rPr>
              <a:t>dynamoDB</a:t>
            </a:r>
            <a:endParaRPr lang="en-IN" dirty="0"/>
          </a:p>
        </p:txBody>
      </p:sp>
      <p:sp>
        <p:nvSpPr>
          <p:cNvPr id="3" name="Content Placeholder 2">
            <a:extLst>
              <a:ext uri="{FF2B5EF4-FFF2-40B4-BE49-F238E27FC236}">
                <a16:creationId xmlns:a16="http://schemas.microsoft.com/office/drawing/2014/main" id="{0C74AD83-4817-4DB4-8C44-BC874D5AB2AD}"/>
              </a:ext>
            </a:extLst>
          </p:cNvPr>
          <p:cNvSpPr>
            <a:spLocks noGrp="1"/>
          </p:cNvSpPr>
          <p:nvPr>
            <p:ph idx="1"/>
          </p:nvPr>
        </p:nvSpPr>
        <p:spPr/>
        <p:txBody>
          <a:bodyPr/>
          <a:lstStyle/>
          <a:p>
            <a:r>
              <a:rPr lang="en-US" dirty="0"/>
              <a:t>On the Configure action page, choose your new table from the Table name list. </a:t>
            </a:r>
          </a:p>
          <a:p>
            <a:r>
              <a:rPr lang="en-US" dirty="0"/>
              <a:t>In Partition key value, enter ${row}. This instructs the rule to take the value of the row attribute from the MQTT message and write it into the Row column in the DynamoDB table. In Sort key value, enter ${pos}. This writes the value of the pos attribute into the </a:t>
            </a:r>
            <a:r>
              <a:rPr lang="en-US" dirty="0" err="1"/>
              <a:t>PositionInRow</a:t>
            </a:r>
            <a:r>
              <a:rPr lang="en-US" dirty="0"/>
              <a:t> column. Leave Write message data to this column blank. By default, the entire message is written to a column in the table named Payload. Choose Create a new role.</a:t>
            </a:r>
          </a:p>
          <a:p>
            <a:endParaRPr lang="en-US" dirty="0"/>
          </a:p>
          <a:p>
            <a:endParaRPr lang="en-IN" dirty="0"/>
          </a:p>
        </p:txBody>
      </p:sp>
    </p:spTree>
    <p:extLst>
      <p:ext uri="{BB962C8B-B14F-4D97-AF65-F5344CB8AC3E}">
        <p14:creationId xmlns:p14="http://schemas.microsoft.com/office/powerpoint/2010/main" val="4000342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BF0A-4F55-48B5-AEF9-97BB4082E0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FAB5D2-CA71-42F8-85CB-46B29A2908EF}"/>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66891783-F7FB-4D6E-A3A6-35AD8377F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3" y="0"/>
            <a:ext cx="678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503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0AA5-E3F6-417A-807D-C1012C0E1B73}"/>
              </a:ext>
            </a:extLst>
          </p:cNvPr>
          <p:cNvSpPr>
            <a:spLocks noGrp="1"/>
          </p:cNvSpPr>
          <p:nvPr>
            <p:ph type="title"/>
          </p:nvPr>
        </p:nvSpPr>
        <p:spPr/>
        <p:txBody>
          <a:bodyPr/>
          <a:lstStyle/>
          <a:p>
            <a:r>
              <a:rPr lang="en-IN" b="1" dirty="0">
                <a:solidFill>
                  <a:srgbClr val="C00000"/>
                </a:solidFill>
              </a:rPr>
              <a:t>Get Started with AWS</a:t>
            </a:r>
          </a:p>
        </p:txBody>
      </p:sp>
      <p:sp>
        <p:nvSpPr>
          <p:cNvPr id="3" name="Content Placeholder 2">
            <a:extLst>
              <a:ext uri="{FF2B5EF4-FFF2-40B4-BE49-F238E27FC236}">
                <a16:creationId xmlns:a16="http://schemas.microsoft.com/office/drawing/2014/main" id="{0A350F7C-EA45-466C-BBB1-4B943B1DAC02}"/>
              </a:ext>
            </a:extLst>
          </p:cNvPr>
          <p:cNvSpPr>
            <a:spLocks noGrp="1"/>
          </p:cNvSpPr>
          <p:nvPr>
            <p:ph idx="1"/>
          </p:nvPr>
        </p:nvSpPr>
        <p:spPr/>
        <p:txBody>
          <a:bodyPr/>
          <a:lstStyle/>
          <a:p>
            <a:r>
              <a:rPr lang="en-IN" dirty="0"/>
              <a:t>Signup for </a:t>
            </a:r>
            <a:r>
              <a:rPr lang="en-IN" dirty="0" err="1"/>
              <a:t>aws</a:t>
            </a:r>
            <a:r>
              <a:rPr lang="en-IN" dirty="0"/>
              <a:t> account</a:t>
            </a:r>
          </a:p>
          <a:p>
            <a:r>
              <a:rPr lang="en-IN" dirty="0"/>
              <a:t>Sign up for free 1 year trial</a:t>
            </a:r>
          </a:p>
          <a:p>
            <a:r>
              <a:rPr lang="en-IN" dirty="0"/>
              <a:t>Enter credit card information </a:t>
            </a:r>
          </a:p>
          <a:p>
            <a:r>
              <a:rPr lang="en-IN" dirty="0"/>
              <a:t>Log in</a:t>
            </a:r>
          </a:p>
        </p:txBody>
      </p:sp>
      <p:pic>
        <p:nvPicPr>
          <p:cNvPr id="5" name="Picture 2" descr="Image result for aws">
            <a:extLst>
              <a:ext uri="{FF2B5EF4-FFF2-40B4-BE49-F238E27FC236}">
                <a16:creationId xmlns:a16="http://schemas.microsoft.com/office/drawing/2014/main" id="{FF4CF444-835D-4920-9B5F-FE24CE57F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539" y="979678"/>
            <a:ext cx="2704453" cy="142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239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94E3-8185-47AC-BAAF-CFB3E6169C00}"/>
              </a:ext>
            </a:extLst>
          </p:cNvPr>
          <p:cNvSpPr>
            <a:spLocks noGrp="1"/>
          </p:cNvSpPr>
          <p:nvPr>
            <p:ph type="title"/>
          </p:nvPr>
        </p:nvSpPr>
        <p:spPr/>
        <p:txBody>
          <a:bodyPr/>
          <a:lstStyle/>
          <a:p>
            <a:r>
              <a:rPr lang="en-IN" b="1" dirty="0" err="1">
                <a:solidFill>
                  <a:srgbClr val="C00000"/>
                </a:solidFill>
              </a:rPr>
              <a:t>dynamoDB</a:t>
            </a:r>
            <a:endParaRPr lang="en-IN" dirty="0"/>
          </a:p>
        </p:txBody>
      </p:sp>
      <p:sp>
        <p:nvSpPr>
          <p:cNvPr id="3" name="Content Placeholder 2">
            <a:extLst>
              <a:ext uri="{FF2B5EF4-FFF2-40B4-BE49-F238E27FC236}">
                <a16:creationId xmlns:a16="http://schemas.microsoft.com/office/drawing/2014/main" id="{A5CAF158-5139-4FD2-B350-FD8A7A3CC069}"/>
              </a:ext>
            </a:extLst>
          </p:cNvPr>
          <p:cNvSpPr>
            <a:spLocks noGrp="1"/>
          </p:cNvSpPr>
          <p:nvPr>
            <p:ph idx="1"/>
          </p:nvPr>
        </p:nvSpPr>
        <p:spPr/>
        <p:txBody>
          <a:bodyPr/>
          <a:lstStyle/>
          <a:p>
            <a:r>
              <a:rPr lang="en-US" dirty="0"/>
              <a:t>In </a:t>
            </a:r>
            <a:r>
              <a:rPr lang="en-US" b="1" dirty="0"/>
              <a:t>Create a new role</a:t>
            </a:r>
            <a:r>
              <a:rPr lang="en-US" dirty="0"/>
              <a:t>, enter a unique name in </a:t>
            </a:r>
            <a:r>
              <a:rPr lang="en-US" b="1" dirty="0"/>
              <a:t>Name</a:t>
            </a:r>
            <a:r>
              <a:rPr lang="en-US" dirty="0"/>
              <a:t>, and then choose </a:t>
            </a:r>
            <a:r>
              <a:rPr lang="en-US" b="1" dirty="0"/>
              <a:t>Create role</a:t>
            </a:r>
            <a:r>
              <a:rPr lang="en-US" dirty="0"/>
              <a:t>.</a:t>
            </a:r>
          </a:p>
        </p:txBody>
      </p:sp>
    </p:spTree>
    <p:extLst>
      <p:ext uri="{BB962C8B-B14F-4D97-AF65-F5344CB8AC3E}">
        <p14:creationId xmlns:p14="http://schemas.microsoft.com/office/powerpoint/2010/main" val="2574703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34D7-7BF3-45C5-96D5-28EFCDCBD7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CF181E-4185-4B8C-B4C8-2A0E114399DB}"/>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37F646D9-4854-401D-9309-13A311063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766888"/>
            <a:ext cx="72009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332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7103-5387-4D3C-AF78-EE8F4E30C3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C6AA5D-876F-49E4-BFCF-4991B725B6EA}"/>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88CEFA52-9CA8-4B71-B9CF-FCE4A6C03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3" y="0"/>
            <a:ext cx="6783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360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1860-8397-45F0-A010-0C3809D0496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9D6C108-F99D-4EF5-BFC4-1D4E539BC469}"/>
              </a:ext>
            </a:extLst>
          </p:cNvPr>
          <p:cNvSpPr>
            <a:spLocks noGrp="1"/>
          </p:cNvSpPr>
          <p:nvPr>
            <p:ph idx="1"/>
          </p:nvPr>
        </p:nvSpPr>
        <p:spPr/>
        <p:txBody>
          <a:bodyPr/>
          <a:lstStyle/>
          <a:p>
            <a:endParaRPr lang="en-IN"/>
          </a:p>
        </p:txBody>
      </p:sp>
      <p:pic>
        <p:nvPicPr>
          <p:cNvPr id="6146" name="Picture 2">
            <a:extLst>
              <a:ext uri="{FF2B5EF4-FFF2-40B4-BE49-F238E27FC236}">
                <a16:creationId xmlns:a16="http://schemas.microsoft.com/office/drawing/2014/main" id="{2C997B8B-0390-41ED-B2D0-FF219A41A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0663" y="0"/>
            <a:ext cx="4129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374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F39C-7883-4292-B957-DF549F836F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E0F248-698C-401D-A8E5-49F9FB55F9AD}"/>
              </a:ext>
            </a:extLst>
          </p:cNvPr>
          <p:cNvSpPr>
            <a:spLocks noGrp="1"/>
          </p:cNvSpPr>
          <p:nvPr>
            <p:ph idx="1"/>
          </p:nvPr>
        </p:nvSpPr>
        <p:spPr>
          <a:xfrm>
            <a:off x="767178" y="1825625"/>
            <a:ext cx="10515600" cy="4351338"/>
          </a:xfrm>
        </p:spPr>
        <p:txBody>
          <a:bodyPr>
            <a:normAutofit lnSpcReduction="10000"/>
          </a:bodyPr>
          <a:lstStyle/>
          <a:p>
            <a:r>
              <a:rPr lang="en-US" dirty="0"/>
              <a:t>To test the rule, open the AWS IoT console and from the navigation pane, choose Test.</a:t>
            </a:r>
          </a:p>
          <a:p>
            <a:endParaRPr lang="en-US" dirty="0"/>
          </a:p>
          <a:p>
            <a:r>
              <a:rPr lang="en-US" dirty="0"/>
              <a:t>Choose Publish to a topic. In the Publish section, enter </a:t>
            </a:r>
            <a:r>
              <a:rPr lang="en-US" b="1" i="1" dirty="0"/>
              <a:t>my/greenhouse</a:t>
            </a:r>
            <a:r>
              <a:rPr lang="en-US" dirty="0"/>
              <a:t> as the topic. In the message area, enter the following JSON:</a:t>
            </a:r>
          </a:p>
          <a:p>
            <a:pPr marL="0" indent="0">
              <a:buNone/>
            </a:pPr>
            <a:r>
              <a:rPr lang="fr-FR" dirty="0"/>
              <a:t>    { </a:t>
            </a:r>
          </a:p>
          <a:p>
            <a:pPr marL="457200" lvl="1" indent="0">
              <a:buNone/>
            </a:pPr>
            <a:r>
              <a:rPr lang="fr-FR" dirty="0"/>
              <a:t>"</a:t>
            </a:r>
            <a:r>
              <a:rPr lang="fr-FR" dirty="0" err="1"/>
              <a:t>row</a:t>
            </a:r>
            <a:r>
              <a:rPr lang="fr-FR" dirty="0"/>
              <a:t>" : "0", </a:t>
            </a:r>
          </a:p>
          <a:p>
            <a:pPr marL="457200" lvl="1" indent="0">
              <a:buNone/>
            </a:pPr>
            <a:r>
              <a:rPr lang="fr-FR" dirty="0"/>
              <a:t>"pos" : "0", </a:t>
            </a:r>
          </a:p>
          <a:p>
            <a:pPr marL="457200" lvl="1" indent="0">
              <a:buNone/>
            </a:pPr>
            <a:r>
              <a:rPr lang="fr-FR" dirty="0"/>
              <a:t>"</a:t>
            </a:r>
            <a:r>
              <a:rPr lang="fr-FR" dirty="0" err="1"/>
              <a:t>moisture</a:t>
            </a:r>
            <a:r>
              <a:rPr lang="fr-FR" dirty="0"/>
              <a:t>" : "75" </a:t>
            </a:r>
          </a:p>
          <a:p>
            <a:pPr marL="457200" lvl="1" indent="0">
              <a:buNone/>
            </a:pPr>
            <a:r>
              <a:rPr lang="fr-FR" dirty="0"/>
              <a:t>}</a:t>
            </a:r>
            <a:endParaRPr lang="en-IN" dirty="0"/>
          </a:p>
        </p:txBody>
      </p:sp>
    </p:spTree>
    <p:extLst>
      <p:ext uri="{BB962C8B-B14F-4D97-AF65-F5344CB8AC3E}">
        <p14:creationId xmlns:p14="http://schemas.microsoft.com/office/powerpoint/2010/main" val="12957138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A116-E433-4BD2-8BC3-9519EFA3F6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EB9ACB-9840-455B-904A-CF3180A3B0E1}"/>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9D972E4E-0F0A-4005-B975-2A11ECDC74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0"/>
            <a:ext cx="7723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5556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8C57-3842-41B9-A06A-67D4EDD998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6FA72E-4702-4C77-84B5-01B66200CFFF}"/>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6E8094D5-9B04-411E-9466-B364107A4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847725"/>
            <a:ext cx="88296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93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C76C-6A8D-4861-8751-7873B70825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1AB9E0-E4BE-4DF4-AA00-E3114A8DFA78}"/>
              </a:ext>
            </a:extLst>
          </p:cNvPr>
          <p:cNvSpPr>
            <a:spLocks noGrp="1"/>
          </p:cNvSpPr>
          <p:nvPr>
            <p:ph idx="1"/>
          </p:nvPr>
        </p:nvSpPr>
        <p:spPr/>
        <p:txBody>
          <a:bodyPr/>
          <a:lstStyle/>
          <a:p>
            <a:endParaRPr lang="en-IN"/>
          </a:p>
        </p:txBody>
      </p:sp>
      <p:pic>
        <p:nvPicPr>
          <p:cNvPr id="10242" name="Picture 2">
            <a:extLst>
              <a:ext uri="{FF2B5EF4-FFF2-40B4-BE49-F238E27FC236}">
                <a16:creationId xmlns:a16="http://schemas.microsoft.com/office/drawing/2014/main" id="{AE98DC1B-BBF9-4AED-8B29-4C34FFD52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7013"/>
            <a:ext cx="12192000" cy="386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119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6BFA-E060-4E29-8C8B-1B74C6DD5F5A}"/>
              </a:ext>
            </a:extLst>
          </p:cNvPr>
          <p:cNvSpPr>
            <a:spLocks noGrp="1"/>
          </p:cNvSpPr>
          <p:nvPr>
            <p:ph type="title"/>
          </p:nvPr>
        </p:nvSpPr>
        <p:spPr/>
        <p:txBody>
          <a:bodyPr/>
          <a:lstStyle/>
          <a:p>
            <a:r>
              <a:rPr lang="en-IN" b="1" dirty="0">
                <a:solidFill>
                  <a:srgbClr val="C00000"/>
                </a:solidFill>
              </a:rPr>
              <a:t>MQTT Code</a:t>
            </a:r>
          </a:p>
        </p:txBody>
      </p:sp>
      <p:sp>
        <p:nvSpPr>
          <p:cNvPr id="3" name="Content Placeholder 2">
            <a:extLst>
              <a:ext uri="{FF2B5EF4-FFF2-40B4-BE49-F238E27FC236}">
                <a16:creationId xmlns:a16="http://schemas.microsoft.com/office/drawing/2014/main" id="{51F374B7-8C5D-4EF3-8A29-ABA5FD0B622D}"/>
              </a:ext>
            </a:extLst>
          </p:cNvPr>
          <p:cNvSpPr>
            <a:spLocks noGrp="1"/>
          </p:cNvSpPr>
          <p:nvPr>
            <p:ph idx="1"/>
          </p:nvPr>
        </p:nvSpPr>
        <p:spPr/>
        <p:txBody>
          <a:bodyPr/>
          <a:lstStyle/>
          <a:p>
            <a:r>
              <a:rPr lang="en-IN" dirty="0"/>
              <a:t>pip install </a:t>
            </a:r>
            <a:r>
              <a:rPr lang="en-IN" dirty="0" err="1"/>
              <a:t>paho-mqtt</a:t>
            </a:r>
            <a:endParaRPr lang="en-IN" dirty="0"/>
          </a:p>
          <a:p>
            <a:endParaRPr lang="en-IN" dirty="0"/>
          </a:p>
          <a:p>
            <a:endParaRPr lang="en-IN" dirty="0"/>
          </a:p>
          <a:p>
            <a:r>
              <a:rPr lang="en-IN" dirty="0"/>
              <a:t>pip3 install </a:t>
            </a:r>
            <a:r>
              <a:rPr lang="en-IN" dirty="0" err="1"/>
              <a:t>paho-mqtt</a:t>
            </a:r>
            <a:endParaRPr lang="en-IN" dirty="0"/>
          </a:p>
        </p:txBody>
      </p:sp>
    </p:spTree>
    <p:extLst>
      <p:ext uri="{BB962C8B-B14F-4D97-AF65-F5344CB8AC3E}">
        <p14:creationId xmlns:p14="http://schemas.microsoft.com/office/powerpoint/2010/main" val="7254548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BD30-CBAA-4260-9969-3DFAE68A856D}"/>
              </a:ext>
            </a:extLst>
          </p:cNvPr>
          <p:cNvSpPr>
            <a:spLocks noGrp="1"/>
          </p:cNvSpPr>
          <p:nvPr>
            <p:ph type="title"/>
          </p:nvPr>
        </p:nvSpPr>
        <p:spPr/>
        <p:txBody>
          <a:bodyPr/>
          <a:lstStyle/>
          <a:p>
            <a:r>
              <a:rPr lang="en-IN" b="1" dirty="0">
                <a:solidFill>
                  <a:srgbClr val="C00000"/>
                </a:solidFill>
              </a:rPr>
              <a:t>MQTT Basic Code</a:t>
            </a:r>
          </a:p>
        </p:txBody>
      </p:sp>
      <p:sp>
        <p:nvSpPr>
          <p:cNvPr id="6" name="Content Placeholder 5">
            <a:extLst>
              <a:ext uri="{FF2B5EF4-FFF2-40B4-BE49-F238E27FC236}">
                <a16:creationId xmlns:a16="http://schemas.microsoft.com/office/drawing/2014/main" id="{27557B3A-101A-4477-A5D6-1B0B08EA9D7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3294AA4-6790-42E8-88E5-6BCD7ECA71A4}"/>
              </a:ext>
            </a:extLst>
          </p:cNvPr>
          <p:cNvPicPr>
            <a:picLocks noChangeAspect="1"/>
          </p:cNvPicPr>
          <p:nvPr/>
        </p:nvPicPr>
        <p:blipFill>
          <a:blip r:embed="rId2"/>
          <a:stretch>
            <a:fillRect/>
          </a:stretch>
        </p:blipFill>
        <p:spPr>
          <a:xfrm>
            <a:off x="1261831" y="1478825"/>
            <a:ext cx="9544050" cy="4486275"/>
          </a:xfrm>
          <a:prstGeom prst="rect">
            <a:avLst/>
          </a:prstGeom>
        </p:spPr>
      </p:pic>
    </p:spTree>
    <p:extLst>
      <p:ext uri="{BB962C8B-B14F-4D97-AF65-F5344CB8AC3E}">
        <p14:creationId xmlns:p14="http://schemas.microsoft.com/office/powerpoint/2010/main" val="1113006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BEDE-547E-4018-A260-ED273EA3DA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5BC534-486B-48F7-9942-D553B843661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E8E007C-3D63-41F5-869B-EF41D59E68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76839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74132-1FC0-47D3-9F08-FC7C267639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AB170C-915C-42FF-B554-D051B0C30EB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5CF8F31-3F14-411C-B6A5-D600961FECEB}"/>
              </a:ext>
            </a:extLst>
          </p:cNvPr>
          <p:cNvPicPr>
            <a:picLocks noChangeAspect="1"/>
          </p:cNvPicPr>
          <p:nvPr/>
        </p:nvPicPr>
        <p:blipFill>
          <a:blip r:embed="rId2"/>
          <a:stretch>
            <a:fillRect/>
          </a:stretch>
        </p:blipFill>
        <p:spPr>
          <a:xfrm>
            <a:off x="915797" y="-1"/>
            <a:ext cx="9422180" cy="6492876"/>
          </a:xfrm>
          <a:prstGeom prst="rect">
            <a:avLst/>
          </a:prstGeom>
        </p:spPr>
      </p:pic>
    </p:spTree>
    <p:extLst>
      <p:ext uri="{BB962C8B-B14F-4D97-AF65-F5344CB8AC3E}">
        <p14:creationId xmlns:p14="http://schemas.microsoft.com/office/powerpoint/2010/main" val="17218372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C747DB-FEAC-4E4E-B5E2-2CF7F9AB8F5E}"/>
              </a:ext>
            </a:extLst>
          </p:cNvPr>
          <p:cNvSpPr>
            <a:spLocks noGrp="1"/>
          </p:cNvSpPr>
          <p:nvPr>
            <p:ph type="ctrTitle"/>
          </p:nvPr>
        </p:nvSpPr>
        <p:spPr/>
        <p:txBody>
          <a:bodyPr/>
          <a:lstStyle/>
          <a:p>
            <a:r>
              <a:rPr lang="en-IN" b="1" dirty="0">
                <a:solidFill>
                  <a:srgbClr val="C00000"/>
                </a:solidFill>
              </a:rPr>
              <a:t>AWS Lambda</a:t>
            </a:r>
          </a:p>
        </p:txBody>
      </p:sp>
      <p:sp>
        <p:nvSpPr>
          <p:cNvPr id="5" name="Subtitle 4">
            <a:extLst>
              <a:ext uri="{FF2B5EF4-FFF2-40B4-BE49-F238E27FC236}">
                <a16:creationId xmlns:a16="http://schemas.microsoft.com/office/drawing/2014/main" id="{74D11205-97CA-4825-8EB4-D40062F12215}"/>
              </a:ext>
            </a:extLst>
          </p:cNvPr>
          <p:cNvSpPr>
            <a:spLocks noGrp="1"/>
          </p:cNvSpPr>
          <p:nvPr>
            <p:ph type="subTitle" idx="1"/>
          </p:nvPr>
        </p:nvSpPr>
        <p:spPr/>
        <p:txBody>
          <a:bodyPr/>
          <a:lstStyle/>
          <a:p>
            <a:r>
              <a:rPr lang="en-IN" dirty="0"/>
              <a:t>Serverless Compute Platform for Stateless code execution in response to events</a:t>
            </a:r>
          </a:p>
        </p:txBody>
      </p:sp>
    </p:spTree>
    <p:extLst>
      <p:ext uri="{BB962C8B-B14F-4D97-AF65-F5344CB8AC3E}">
        <p14:creationId xmlns:p14="http://schemas.microsoft.com/office/powerpoint/2010/main" val="23502351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29A1-1FFF-4D10-83B1-E55B1EA458FB}"/>
              </a:ext>
            </a:extLst>
          </p:cNvPr>
          <p:cNvSpPr>
            <a:spLocks noGrp="1"/>
          </p:cNvSpPr>
          <p:nvPr>
            <p:ph type="title"/>
          </p:nvPr>
        </p:nvSpPr>
        <p:spPr/>
        <p:txBody>
          <a:bodyPr/>
          <a:lstStyle/>
          <a:p>
            <a:r>
              <a:rPr lang="en-IN" b="1" dirty="0">
                <a:solidFill>
                  <a:srgbClr val="C00000"/>
                </a:solidFill>
              </a:rPr>
              <a:t>Create a topic in SNS</a:t>
            </a:r>
          </a:p>
        </p:txBody>
      </p:sp>
      <p:sp>
        <p:nvSpPr>
          <p:cNvPr id="3" name="Content Placeholder 2">
            <a:extLst>
              <a:ext uri="{FF2B5EF4-FFF2-40B4-BE49-F238E27FC236}">
                <a16:creationId xmlns:a16="http://schemas.microsoft.com/office/drawing/2014/main" id="{FCDFC12D-0EB4-48BB-B163-0324DE98CCCF}"/>
              </a:ext>
            </a:extLst>
          </p:cNvPr>
          <p:cNvSpPr>
            <a:spLocks noGrp="1"/>
          </p:cNvSpPr>
          <p:nvPr>
            <p:ph idx="1"/>
          </p:nvPr>
        </p:nvSpPr>
        <p:spPr/>
        <p:txBody>
          <a:bodyPr/>
          <a:lstStyle/>
          <a:p>
            <a:r>
              <a:rPr lang="en-IN" dirty="0" err="1"/>
              <a:t>Goto</a:t>
            </a:r>
            <a:r>
              <a:rPr lang="en-IN" dirty="0"/>
              <a:t> SNS section</a:t>
            </a:r>
          </a:p>
          <a:p>
            <a:r>
              <a:rPr lang="en-IN" dirty="0"/>
              <a:t>Create a new topic</a:t>
            </a:r>
          </a:p>
          <a:p>
            <a:r>
              <a:rPr lang="en-US" dirty="0"/>
              <a:t>Open the </a:t>
            </a:r>
            <a:r>
              <a:rPr lang="en-US" dirty="0">
                <a:hlinkClick r:id="rId2"/>
              </a:rPr>
              <a:t>Amazon SNS console</a:t>
            </a:r>
            <a:r>
              <a:rPr lang="en-US" dirty="0"/>
              <a:t>.</a:t>
            </a:r>
          </a:p>
          <a:p>
            <a:r>
              <a:rPr lang="en-US" dirty="0"/>
              <a:t>On the left pane, choose </a:t>
            </a:r>
            <a:r>
              <a:rPr lang="en-US" b="1" dirty="0"/>
              <a:t>Topics</a:t>
            </a:r>
            <a:r>
              <a:rPr lang="en-US" dirty="0"/>
              <a:t>.</a:t>
            </a:r>
          </a:p>
          <a:p>
            <a:pPr marL="0" indent="0">
              <a:buNone/>
            </a:pPr>
            <a:endParaRPr lang="en-IN" dirty="0"/>
          </a:p>
          <a:p>
            <a:endParaRPr lang="en-IN" dirty="0"/>
          </a:p>
        </p:txBody>
      </p:sp>
    </p:spTree>
    <p:extLst>
      <p:ext uri="{BB962C8B-B14F-4D97-AF65-F5344CB8AC3E}">
        <p14:creationId xmlns:p14="http://schemas.microsoft.com/office/powerpoint/2010/main" val="5194582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96782-87C2-4EDF-AB0E-DA84E0A61B1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3C3E35-4FB2-4C24-8747-379AF1A48C0E}"/>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094188C9-4BF3-45D1-92F0-34F3C063C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0"/>
            <a:ext cx="11468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422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408C-0837-4162-8C79-3ECE232F0882}"/>
              </a:ext>
            </a:extLst>
          </p:cNvPr>
          <p:cNvSpPr>
            <a:spLocks noGrp="1"/>
          </p:cNvSpPr>
          <p:nvPr>
            <p:ph type="title"/>
          </p:nvPr>
        </p:nvSpPr>
        <p:spPr/>
        <p:txBody>
          <a:bodyPr/>
          <a:lstStyle/>
          <a:p>
            <a:r>
              <a:rPr lang="en-IN" b="1" dirty="0">
                <a:solidFill>
                  <a:srgbClr val="C00000"/>
                </a:solidFill>
              </a:rPr>
              <a:t>Note the Topic ARN</a:t>
            </a:r>
          </a:p>
        </p:txBody>
      </p:sp>
      <p:sp>
        <p:nvSpPr>
          <p:cNvPr id="3" name="Content Placeholder 2">
            <a:extLst>
              <a:ext uri="{FF2B5EF4-FFF2-40B4-BE49-F238E27FC236}">
                <a16:creationId xmlns:a16="http://schemas.microsoft.com/office/drawing/2014/main" id="{602EEDBC-856C-4F38-8AAB-FEA1F06BD0D3}"/>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8D51606B-489C-42B8-9240-7B8F6D853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1990725"/>
            <a:ext cx="11458575"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239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9120-8074-4C43-A1A6-3C85A6480D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04048EF-882B-4F22-B81C-E26926625FFD}"/>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A5AF4BEE-7F6F-4410-94D4-CA01A7595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563" y="0"/>
            <a:ext cx="7253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069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CA21-7F79-4F41-B556-739E63FCFF90}"/>
              </a:ext>
            </a:extLst>
          </p:cNvPr>
          <p:cNvSpPr>
            <a:spLocks noGrp="1"/>
          </p:cNvSpPr>
          <p:nvPr>
            <p:ph type="title"/>
          </p:nvPr>
        </p:nvSpPr>
        <p:spPr/>
        <p:txBody>
          <a:bodyPr/>
          <a:lstStyle/>
          <a:p>
            <a:r>
              <a:rPr lang="en-IN" b="1" dirty="0">
                <a:solidFill>
                  <a:srgbClr val="C00000"/>
                </a:solidFill>
              </a:rPr>
              <a:t>Subscribe to Topic</a:t>
            </a:r>
          </a:p>
        </p:txBody>
      </p:sp>
      <p:sp>
        <p:nvSpPr>
          <p:cNvPr id="3" name="Content Placeholder 2">
            <a:extLst>
              <a:ext uri="{FF2B5EF4-FFF2-40B4-BE49-F238E27FC236}">
                <a16:creationId xmlns:a16="http://schemas.microsoft.com/office/drawing/2014/main" id="{7BBD01E0-4566-4FCB-BC9D-694E208D5345}"/>
              </a:ext>
            </a:extLst>
          </p:cNvPr>
          <p:cNvSpPr>
            <a:spLocks noGrp="1"/>
          </p:cNvSpPr>
          <p:nvPr>
            <p:ph idx="1"/>
          </p:nvPr>
        </p:nvSpPr>
        <p:spPr/>
        <p:txBody>
          <a:bodyPr/>
          <a:lstStyle/>
          <a:p>
            <a:r>
              <a:rPr lang="en-US" dirty="0"/>
              <a:t>In the Amazon SNS console, select the check box next to the topic you just created. From the </a:t>
            </a:r>
            <a:r>
              <a:rPr lang="en-US" b="1" dirty="0"/>
              <a:t>Actions</a:t>
            </a:r>
            <a:r>
              <a:rPr lang="en-US" dirty="0"/>
              <a:t> menu, choose </a:t>
            </a:r>
            <a:r>
              <a:rPr lang="en-US" b="1" dirty="0"/>
              <a:t>Subscribe to topic</a:t>
            </a:r>
            <a:r>
              <a:rPr lang="en-US" dirty="0"/>
              <a:t>.</a:t>
            </a:r>
          </a:p>
          <a:p>
            <a:pPr marL="0" indent="0">
              <a:buNone/>
            </a:pPr>
            <a:endParaRPr lang="en-IN" dirty="0"/>
          </a:p>
        </p:txBody>
      </p:sp>
      <p:pic>
        <p:nvPicPr>
          <p:cNvPr id="4098" name="Picture 2">
            <a:extLst>
              <a:ext uri="{FF2B5EF4-FFF2-40B4-BE49-F238E27FC236}">
                <a16:creationId xmlns:a16="http://schemas.microsoft.com/office/drawing/2014/main" id="{ED30B39A-CFB5-4AF3-B13A-8693DDD88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2708429"/>
            <a:ext cx="1022985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60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B36F-7775-433D-8CA4-A82AA94C1D9D}"/>
              </a:ext>
            </a:extLst>
          </p:cNvPr>
          <p:cNvSpPr>
            <a:spLocks noGrp="1"/>
          </p:cNvSpPr>
          <p:nvPr>
            <p:ph type="title"/>
          </p:nvPr>
        </p:nvSpPr>
        <p:spPr/>
        <p:txBody>
          <a:bodyPr/>
          <a:lstStyle/>
          <a:p>
            <a:r>
              <a:rPr lang="en-IN" b="1" dirty="0">
                <a:solidFill>
                  <a:srgbClr val="C00000"/>
                </a:solidFill>
              </a:rPr>
              <a:t>Choose email</a:t>
            </a:r>
          </a:p>
        </p:txBody>
      </p:sp>
      <p:sp>
        <p:nvSpPr>
          <p:cNvPr id="3" name="Content Placeholder 2">
            <a:extLst>
              <a:ext uri="{FF2B5EF4-FFF2-40B4-BE49-F238E27FC236}">
                <a16:creationId xmlns:a16="http://schemas.microsoft.com/office/drawing/2014/main" id="{23A83F29-9B8E-4DBD-BA35-B480516742F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7786062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A9051-46EF-470C-9EDA-6747F831C8A5}"/>
              </a:ext>
            </a:extLst>
          </p:cNvPr>
          <p:cNvSpPr>
            <a:spLocks noGrp="1"/>
          </p:cNvSpPr>
          <p:nvPr>
            <p:ph type="title"/>
          </p:nvPr>
        </p:nvSpPr>
        <p:spPr/>
        <p:txBody>
          <a:bodyPr/>
          <a:lstStyle/>
          <a:p>
            <a:r>
              <a:rPr lang="en-US" dirty="0"/>
              <a:t>In the </a:t>
            </a:r>
            <a:r>
              <a:rPr lang="en-US" dirty="0">
                <a:hlinkClick r:id="rId2"/>
              </a:rPr>
              <a:t>AWS Lambda console</a:t>
            </a:r>
            <a:r>
              <a:rPr lang="en-US" dirty="0"/>
              <a:t>, choose </a:t>
            </a:r>
            <a:r>
              <a:rPr lang="en-US" b="1" dirty="0"/>
              <a:t>Create function</a:t>
            </a:r>
            <a:endParaRPr lang="en-IN" dirty="0"/>
          </a:p>
        </p:txBody>
      </p:sp>
      <p:pic>
        <p:nvPicPr>
          <p:cNvPr id="1028" name="Picture 4">
            <a:extLst>
              <a:ext uri="{FF2B5EF4-FFF2-40B4-BE49-F238E27FC236}">
                <a16:creationId xmlns:a16="http://schemas.microsoft.com/office/drawing/2014/main" id="{FEFD42E5-1867-44F5-8689-57BAF8E2363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3505129"/>
            <a:ext cx="10515600" cy="2323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241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D177-272A-4DA0-AF5E-ACF7DCE5C5C4}"/>
              </a:ext>
            </a:extLst>
          </p:cNvPr>
          <p:cNvSpPr>
            <a:spLocks noGrp="1"/>
          </p:cNvSpPr>
          <p:nvPr>
            <p:ph type="title"/>
          </p:nvPr>
        </p:nvSpPr>
        <p:spPr/>
        <p:txBody>
          <a:bodyPr>
            <a:normAutofit/>
          </a:bodyPr>
          <a:lstStyle/>
          <a:p>
            <a:r>
              <a:rPr lang="en-IN" b="1" dirty="0">
                <a:solidFill>
                  <a:srgbClr val="C00000"/>
                </a:solidFill>
              </a:rPr>
              <a:t>Create Lambda Function</a:t>
            </a:r>
          </a:p>
        </p:txBody>
      </p:sp>
      <p:sp>
        <p:nvSpPr>
          <p:cNvPr id="3" name="Content Placeholder 2">
            <a:extLst>
              <a:ext uri="{FF2B5EF4-FFF2-40B4-BE49-F238E27FC236}">
                <a16:creationId xmlns:a16="http://schemas.microsoft.com/office/drawing/2014/main" id="{774C9437-B68D-45A3-BC28-A668DC7626FF}"/>
              </a:ext>
            </a:extLst>
          </p:cNvPr>
          <p:cNvSpPr>
            <a:spLocks noGrp="1"/>
          </p:cNvSpPr>
          <p:nvPr>
            <p:ph idx="1"/>
          </p:nvPr>
        </p:nvSpPr>
        <p:spPr/>
        <p:txBody>
          <a:bodyPr/>
          <a:lstStyle/>
          <a:p>
            <a:r>
              <a:rPr lang="en-US" dirty="0"/>
              <a:t>In the Create function page, choose Use a blueprint. </a:t>
            </a:r>
          </a:p>
          <a:p>
            <a:r>
              <a:rPr lang="en-US" dirty="0"/>
              <a:t>In the Blueprints filter field, enter hello-world, and then press Enter</a:t>
            </a:r>
          </a:p>
          <a:p>
            <a:r>
              <a:rPr lang="en-US" dirty="0"/>
              <a:t>Choose the hello-world-python blueprint, and then choose Configure</a:t>
            </a:r>
            <a:endParaRPr lang="en-IN" dirty="0"/>
          </a:p>
        </p:txBody>
      </p:sp>
    </p:spTree>
    <p:extLst>
      <p:ext uri="{BB962C8B-B14F-4D97-AF65-F5344CB8AC3E}">
        <p14:creationId xmlns:p14="http://schemas.microsoft.com/office/powerpoint/2010/main" val="1226207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DA370-0C5F-47B4-A027-671FAFBF7EE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39A13B-1C59-449D-AD77-D343940B20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7BD4532-0839-4F34-8043-25287F94E4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07795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7665-7EDB-4D3C-8D3B-00570C8574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353E84-C668-4624-B225-71E8EFBC327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73A9426-5354-45AF-95E6-AFBF317B056C}"/>
              </a:ext>
            </a:extLst>
          </p:cNvPr>
          <p:cNvPicPr>
            <a:picLocks noChangeAspect="1"/>
          </p:cNvPicPr>
          <p:nvPr/>
        </p:nvPicPr>
        <p:blipFill>
          <a:blip r:embed="rId2"/>
          <a:stretch>
            <a:fillRect/>
          </a:stretch>
        </p:blipFill>
        <p:spPr>
          <a:xfrm>
            <a:off x="0" y="811429"/>
            <a:ext cx="12192000" cy="5235141"/>
          </a:xfrm>
          <a:prstGeom prst="rect">
            <a:avLst/>
          </a:prstGeom>
        </p:spPr>
      </p:pic>
    </p:spTree>
    <p:extLst>
      <p:ext uri="{BB962C8B-B14F-4D97-AF65-F5344CB8AC3E}">
        <p14:creationId xmlns:p14="http://schemas.microsoft.com/office/powerpoint/2010/main" val="1017738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0ED69-2664-42CC-B327-5224771E55F8}"/>
              </a:ext>
            </a:extLst>
          </p:cNvPr>
          <p:cNvSpPr>
            <a:spLocks noGrp="1"/>
          </p:cNvSpPr>
          <p:nvPr>
            <p:ph type="title"/>
          </p:nvPr>
        </p:nvSpPr>
        <p:spPr/>
        <p:txBody>
          <a:bodyPr/>
          <a:lstStyle/>
          <a:p>
            <a:r>
              <a:rPr lang="en-IN" b="1" dirty="0">
                <a:solidFill>
                  <a:srgbClr val="C00000"/>
                </a:solidFill>
              </a:rPr>
              <a:t>Find the template</a:t>
            </a:r>
          </a:p>
        </p:txBody>
      </p:sp>
      <p:sp>
        <p:nvSpPr>
          <p:cNvPr id="3" name="Content Placeholder 2">
            <a:extLst>
              <a:ext uri="{FF2B5EF4-FFF2-40B4-BE49-F238E27FC236}">
                <a16:creationId xmlns:a16="http://schemas.microsoft.com/office/drawing/2014/main" id="{EECE9FCA-4DFC-4B13-859E-27D52D79F552}"/>
              </a:ext>
            </a:extLst>
          </p:cNvPr>
          <p:cNvSpPr>
            <a:spLocks noGrp="1"/>
          </p:cNvSpPr>
          <p:nvPr>
            <p:ph idx="1"/>
          </p:nvPr>
        </p:nvSpPr>
        <p:spPr/>
        <p:txBody>
          <a:bodyPr/>
          <a:lstStyle/>
          <a:p>
            <a:r>
              <a:rPr lang="en-IN" dirty="0"/>
              <a:t>Search for </a:t>
            </a:r>
          </a:p>
          <a:p>
            <a:r>
              <a:rPr lang="en-IN" dirty="0"/>
              <a:t>Hello-world-python</a:t>
            </a:r>
          </a:p>
          <a:p>
            <a:endParaRPr lang="en-IN" dirty="0"/>
          </a:p>
        </p:txBody>
      </p:sp>
    </p:spTree>
    <p:extLst>
      <p:ext uri="{BB962C8B-B14F-4D97-AF65-F5344CB8AC3E}">
        <p14:creationId xmlns:p14="http://schemas.microsoft.com/office/powerpoint/2010/main" val="33341771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E91AC-08D6-44C2-BC80-422655CEF6E6}"/>
              </a:ext>
            </a:extLst>
          </p:cNvPr>
          <p:cNvSpPr>
            <a:spLocks noGrp="1"/>
          </p:cNvSpPr>
          <p:nvPr>
            <p:ph type="title"/>
          </p:nvPr>
        </p:nvSpPr>
        <p:spPr/>
        <p:txBody>
          <a:bodyPr>
            <a:normAutofit/>
          </a:bodyPr>
          <a:lstStyle/>
          <a:p>
            <a:r>
              <a:rPr lang="en-US" dirty="0">
                <a:solidFill>
                  <a:srgbClr val="C00000"/>
                </a:solidFill>
              </a:rPr>
              <a:t>In </a:t>
            </a:r>
            <a:r>
              <a:rPr lang="en-US" b="1" dirty="0">
                <a:solidFill>
                  <a:srgbClr val="C00000"/>
                </a:solidFill>
              </a:rPr>
              <a:t>Basic information</a:t>
            </a:r>
            <a:r>
              <a:rPr lang="en-US" dirty="0">
                <a:solidFill>
                  <a:srgbClr val="C00000"/>
                </a:solidFill>
              </a:rPr>
              <a:t>, enter a name for your function.</a:t>
            </a:r>
            <a:endParaRPr lang="en-IN" dirty="0">
              <a:solidFill>
                <a:srgbClr val="C00000"/>
              </a:solidFill>
            </a:endParaRPr>
          </a:p>
        </p:txBody>
      </p:sp>
      <p:sp>
        <p:nvSpPr>
          <p:cNvPr id="3" name="Content Placeholder 2">
            <a:extLst>
              <a:ext uri="{FF2B5EF4-FFF2-40B4-BE49-F238E27FC236}">
                <a16:creationId xmlns:a16="http://schemas.microsoft.com/office/drawing/2014/main" id="{E181B365-5920-4121-8E41-92B003C4AB26}"/>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BD28F15D-8D8D-47AB-B260-93C84BCCB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719263"/>
            <a:ext cx="96202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9659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D7BBE-DC36-4B13-85B8-08D436B26918}"/>
              </a:ext>
            </a:extLst>
          </p:cNvPr>
          <p:cNvSpPr>
            <a:spLocks noGrp="1"/>
          </p:cNvSpPr>
          <p:nvPr>
            <p:ph type="title"/>
          </p:nvPr>
        </p:nvSpPr>
        <p:spPr/>
        <p:txBody>
          <a:bodyPr/>
          <a:lstStyle/>
          <a:p>
            <a:r>
              <a:rPr lang="en-IN" b="1" dirty="0">
                <a:solidFill>
                  <a:srgbClr val="C00000"/>
                </a:solidFill>
              </a:rPr>
              <a:t>AWS Lambda</a:t>
            </a:r>
          </a:p>
        </p:txBody>
      </p:sp>
      <p:sp>
        <p:nvSpPr>
          <p:cNvPr id="3" name="Content Placeholder 2">
            <a:extLst>
              <a:ext uri="{FF2B5EF4-FFF2-40B4-BE49-F238E27FC236}">
                <a16:creationId xmlns:a16="http://schemas.microsoft.com/office/drawing/2014/main" id="{EF6CD1C0-E53B-481B-BE75-77931B71977D}"/>
              </a:ext>
            </a:extLst>
          </p:cNvPr>
          <p:cNvSpPr>
            <a:spLocks noGrp="1"/>
          </p:cNvSpPr>
          <p:nvPr>
            <p:ph idx="1"/>
          </p:nvPr>
        </p:nvSpPr>
        <p:spPr/>
        <p:txBody>
          <a:bodyPr/>
          <a:lstStyle/>
          <a:p>
            <a:r>
              <a:rPr lang="en-US" dirty="0"/>
              <a:t>From </a:t>
            </a:r>
            <a:r>
              <a:rPr lang="en-US" b="1" dirty="0"/>
              <a:t>Execution Role</a:t>
            </a:r>
            <a:r>
              <a:rPr lang="en-US" dirty="0"/>
              <a:t>, choose </a:t>
            </a:r>
            <a:r>
              <a:rPr lang="en-US" b="1" dirty="0"/>
              <a:t>Create a new role from AWS policy templates</a:t>
            </a:r>
            <a:r>
              <a:rPr lang="en-US" dirty="0"/>
              <a:t>. </a:t>
            </a:r>
          </a:p>
          <a:p>
            <a:r>
              <a:rPr lang="en-US" dirty="0"/>
              <a:t>Under </a:t>
            </a:r>
            <a:r>
              <a:rPr lang="en-US" b="1" dirty="0"/>
              <a:t>Role name</a:t>
            </a:r>
            <a:r>
              <a:rPr lang="en-US" dirty="0"/>
              <a:t>, enter a name for the role. </a:t>
            </a:r>
          </a:p>
          <a:p>
            <a:r>
              <a:rPr lang="en-US" dirty="0"/>
              <a:t>From </a:t>
            </a:r>
            <a:r>
              <a:rPr lang="en-US" b="1" dirty="0"/>
              <a:t>Policy templates</a:t>
            </a:r>
            <a:r>
              <a:rPr lang="en-US" dirty="0"/>
              <a:t>, choose </a:t>
            </a:r>
            <a:r>
              <a:rPr lang="en-US" b="1" dirty="0"/>
              <a:t>Amazon SNS publish policy</a:t>
            </a:r>
            <a:r>
              <a:rPr lang="en-US" dirty="0"/>
              <a:t>. Click outside of the drop-down menu to dismiss it.</a:t>
            </a:r>
          </a:p>
          <a:p>
            <a:pPr marL="0" indent="0">
              <a:buNone/>
            </a:pPr>
            <a:endParaRPr lang="en-IN" dirty="0"/>
          </a:p>
        </p:txBody>
      </p:sp>
    </p:spTree>
    <p:extLst>
      <p:ext uri="{BB962C8B-B14F-4D97-AF65-F5344CB8AC3E}">
        <p14:creationId xmlns:p14="http://schemas.microsoft.com/office/powerpoint/2010/main" val="12482058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28954-AA0C-4A99-B163-E49B581AD2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05655A-C2BE-4CF3-93C3-B11EF81391B4}"/>
              </a:ext>
            </a:extLst>
          </p:cNvPr>
          <p:cNvSpPr>
            <a:spLocks noGrp="1"/>
          </p:cNvSpPr>
          <p:nvPr>
            <p:ph idx="1"/>
          </p:nvPr>
        </p:nvSpPr>
        <p:spPr/>
        <p:txBody>
          <a:bodyPr/>
          <a:lstStyle/>
          <a:p>
            <a:endParaRPr lang="en-IN"/>
          </a:p>
        </p:txBody>
      </p:sp>
      <p:pic>
        <p:nvPicPr>
          <p:cNvPr id="6146" name="Picture 2">
            <a:extLst>
              <a:ext uri="{FF2B5EF4-FFF2-40B4-BE49-F238E27FC236}">
                <a16:creationId xmlns:a16="http://schemas.microsoft.com/office/drawing/2014/main" id="{F506EAEA-AE07-499D-95AD-88948D43E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425" y="804863"/>
            <a:ext cx="6915150"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6395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BFD8-D26F-4756-BAF1-356B377343BE}"/>
              </a:ext>
            </a:extLst>
          </p:cNvPr>
          <p:cNvSpPr>
            <a:spLocks noGrp="1"/>
          </p:cNvSpPr>
          <p:nvPr>
            <p:ph type="title"/>
          </p:nvPr>
        </p:nvSpPr>
        <p:spPr/>
        <p:txBody>
          <a:bodyPr>
            <a:normAutofit/>
          </a:bodyPr>
          <a:lstStyle/>
          <a:p>
            <a:r>
              <a:rPr lang="en-IN" dirty="0"/>
              <a:t>Choose </a:t>
            </a:r>
            <a:r>
              <a:rPr lang="en-IN" b="1" dirty="0"/>
              <a:t>Create function</a:t>
            </a:r>
            <a:r>
              <a:rPr lang="en-IN" dirty="0"/>
              <a:t>.</a:t>
            </a:r>
          </a:p>
        </p:txBody>
      </p:sp>
      <p:sp>
        <p:nvSpPr>
          <p:cNvPr id="3" name="Content Placeholder 2">
            <a:extLst>
              <a:ext uri="{FF2B5EF4-FFF2-40B4-BE49-F238E27FC236}">
                <a16:creationId xmlns:a16="http://schemas.microsoft.com/office/drawing/2014/main" id="{F6FD745A-0623-4E30-92FB-701A65B5304C}"/>
              </a:ext>
            </a:extLst>
          </p:cNvPr>
          <p:cNvSpPr>
            <a:spLocks noGrp="1"/>
          </p:cNvSpPr>
          <p:nvPr>
            <p:ph idx="1"/>
          </p:nvPr>
        </p:nvSpPr>
        <p:spPr/>
        <p:txBody>
          <a:bodyPr/>
          <a:lstStyle/>
          <a:p>
            <a:endParaRPr lang="en-IN"/>
          </a:p>
        </p:txBody>
      </p:sp>
      <p:pic>
        <p:nvPicPr>
          <p:cNvPr id="7170" name="Picture 2">
            <a:extLst>
              <a:ext uri="{FF2B5EF4-FFF2-40B4-BE49-F238E27FC236}">
                <a16:creationId xmlns:a16="http://schemas.microsoft.com/office/drawing/2014/main" id="{FB7DB0A1-BAC1-4C89-8CC7-067C83B08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357" y="0"/>
            <a:ext cx="4821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55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5A5F7-C0D5-4695-992B-67C8455E98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FADE903-CD43-474E-B469-5FB5C21B3927}"/>
              </a:ext>
            </a:extLst>
          </p:cNvPr>
          <p:cNvSpPr>
            <a:spLocks noGrp="1"/>
          </p:cNvSpPr>
          <p:nvPr>
            <p:ph idx="1"/>
          </p:nvPr>
        </p:nvSpPr>
        <p:spPr/>
        <p:txBody>
          <a:bodyPr/>
          <a:lstStyle/>
          <a:p>
            <a:r>
              <a:rPr lang="en-US" dirty="0"/>
              <a:t>In the Lambda console, choose the name of your Lambda function. Information about your Lambda function is displayed. </a:t>
            </a:r>
          </a:p>
          <a:p>
            <a:r>
              <a:rPr lang="en-US" dirty="0"/>
              <a:t>Click on Create Function</a:t>
            </a:r>
          </a:p>
          <a:p>
            <a:r>
              <a:rPr lang="en-US" dirty="0"/>
              <a:t>After creating the function </a:t>
            </a:r>
          </a:p>
          <a:p>
            <a:r>
              <a:rPr lang="en-US" dirty="0"/>
              <a:t>Scroll down to the </a:t>
            </a:r>
            <a:r>
              <a:rPr lang="en-US" b="1" dirty="0"/>
              <a:t>Function code</a:t>
            </a:r>
            <a:r>
              <a:rPr lang="en-US" dirty="0"/>
              <a:t> section and replace the existing code with the following</a:t>
            </a:r>
            <a:endParaRPr lang="en-IN" dirty="0"/>
          </a:p>
        </p:txBody>
      </p:sp>
    </p:spTree>
    <p:extLst>
      <p:ext uri="{BB962C8B-B14F-4D97-AF65-F5344CB8AC3E}">
        <p14:creationId xmlns:p14="http://schemas.microsoft.com/office/powerpoint/2010/main" val="32632267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E86BFB-9BEF-4964-AB20-65FBB99F9FC2}"/>
              </a:ext>
            </a:extLst>
          </p:cNvPr>
          <p:cNvSpPr/>
          <p:nvPr/>
        </p:nvSpPr>
        <p:spPr>
          <a:xfrm>
            <a:off x="1429306" y="1443841"/>
            <a:ext cx="9197264" cy="4247317"/>
          </a:xfrm>
          <a:prstGeom prst="rect">
            <a:avLst/>
          </a:prstGeom>
        </p:spPr>
        <p:txBody>
          <a:bodyPr wrap="square">
            <a:spAutoFit/>
          </a:bodyPr>
          <a:lstStyle/>
          <a:p>
            <a:r>
              <a:rPr lang="en-IN" dirty="0">
                <a:solidFill>
                  <a:srgbClr val="A626A4"/>
                </a:solidFill>
                <a:latin typeface="Consolas" panose="020B0609020204030204" pitchFamily="49" charset="0"/>
              </a:rPr>
              <a:t>from</a:t>
            </a:r>
            <a:r>
              <a:rPr lang="en-IN" dirty="0">
                <a:solidFill>
                  <a:srgbClr val="383A42"/>
                </a:solidFill>
                <a:latin typeface="Consolas" panose="020B0609020204030204" pitchFamily="49" charset="0"/>
              </a:rPr>
              <a:t> __future__ </a:t>
            </a:r>
            <a:r>
              <a:rPr lang="en-IN" dirty="0">
                <a:solidFill>
                  <a:srgbClr val="A626A4"/>
                </a:solidFill>
                <a:latin typeface="Consolas" panose="020B0609020204030204" pitchFamily="49" charset="0"/>
              </a:rPr>
              <a:t>import</a:t>
            </a:r>
            <a:r>
              <a:rPr lang="en-IN" dirty="0">
                <a:solidFill>
                  <a:srgbClr val="383A42"/>
                </a:solidFill>
                <a:latin typeface="Consolas" panose="020B0609020204030204" pitchFamily="49" charset="0"/>
              </a:rPr>
              <a:t> </a:t>
            </a:r>
            <a:r>
              <a:rPr lang="en-IN" dirty="0" err="1">
                <a:solidFill>
                  <a:srgbClr val="383A42"/>
                </a:solidFill>
                <a:latin typeface="Consolas" panose="020B0609020204030204" pitchFamily="49" charset="0"/>
              </a:rPr>
              <a:t>print_function</a:t>
            </a:r>
            <a:r>
              <a:rPr lang="en-IN" dirty="0">
                <a:solidFill>
                  <a:srgbClr val="383A42"/>
                </a:solidFill>
                <a:latin typeface="Consolas" panose="020B0609020204030204" pitchFamily="49" charset="0"/>
              </a:rPr>
              <a:t> </a:t>
            </a:r>
          </a:p>
          <a:p>
            <a:r>
              <a:rPr lang="en-IN" dirty="0">
                <a:solidFill>
                  <a:srgbClr val="A626A4"/>
                </a:solidFill>
                <a:latin typeface="Consolas" panose="020B0609020204030204" pitchFamily="49" charset="0"/>
              </a:rPr>
              <a:t>import</a:t>
            </a:r>
            <a:r>
              <a:rPr lang="en-IN" dirty="0">
                <a:solidFill>
                  <a:srgbClr val="383A42"/>
                </a:solidFill>
                <a:latin typeface="Consolas" panose="020B0609020204030204" pitchFamily="49" charset="0"/>
              </a:rPr>
              <a:t> json </a:t>
            </a:r>
          </a:p>
          <a:p>
            <a:r>
              <a:rPr lang="en-IN" dirty="0">
                <a:solidFill>
                  <a:srgbClr val="A626A4"/>
                </a:solidFill>
                <a:latin typeface="Consolas" panose="020B0609020204030204" pitchFamily="49" charset="0"/>
              </a:rPr>
              <a:t>import</a:t>
            </a:r>
            <a:r>
              <a:rPr lang="en-IN" dirty="0">
                <a:solidFill>
                  <a:srgbClr val="383A42"/>
                </a:solidFill>
                <a:latin typeface="Consolas" panose="020B0609020204030204" pitchFamily="49" charset="0"/>
              </a:rPr>
              <a:t> boto3 </a:t>
            </a:r>
          </a:p>
          <a:p>
            <a:r>
              <a:rPr lang="en-IN" dirty="0">
                <a:solidFill>
                  <a:srgbClr val="383A42"/>
                </a:solidFill>
                <a:latin typeface="Consolas" panose="020B0609020204030204" pitchFamily="49" charset="0"/>
              </a:rPr>
              <a:t>print(</a:t>
            </a:r>
            <a:r>
              <a:rPr lang="en-IN" dirty="0">
                <a:solidFill>
                  <a:srgbClr val="50A14F"/>
                </a:solidFill>
                <a:latin typeface="Consolas" panose="020B0609020204030204" pitchFamily="49" charset="0"/>
              </a:rPr>
              <a:t>'Loading function’</a:t>
            </a:r>
            <a:r>
              <a:rPr lang="en-IN" dirty="0">
                <a:solidFill>
                  <a:srgbClr val="383A42"/>
                </a:solidFill>
                <a:latin typeface="Consolas" panose="020B0609020204030204" pitchFamily="49" charset="0"/>
              </a:rPr>
              <a:t>) </a:t>
            </a:r>
          </a:p>
          <a:p>
            <a:r>
              <a:rPr lang="en-IN" dirty="0">
                <a:solidFill>
                  <a:srgbClr val="A626A4"/>
                </a:solidFill>
                <a:latin typeface="Consolas" panose="020B0609020204030204" pitchFamily="49" charset="0"/>
              </a:rPr>
              <a:t>def</a:t>
            </a:r>
            <a:r>
              <a:rPr lang="en-IN" dirty="0">
                <a:solidFill>
                  <a:srgbClr val="383A42"/>
                </a:solidFill>
                <a:latin typeface="Consolas" panose="020B0609020204030204" pitchFamily="49" charset="0"/>
              </a:rPr>
              <a:t> </a:t>
            </a:r>
            <a:r>
              <a:rPr lang="en-IN" dirty="0" err="1">
                <a:solidFill>
                  <a:srgbClr val="4078F2"/>
                </a:solidFill>
                <a:latin typeface="Consolas" panose="020B0609020204030204" pitchFamily="49" charset="0"/>
              </a:rPr>
              <a:t>lambda_handler</a:t>
            </a:r>
            <a:r>
              <a:rPr lang="en-IN" dirty="0">
                <a:solidFill>
                  <a:srgbClr val="383A42"/>
                </a:solidFill>
                <a:latin typeface="Consolas" panose="020B0609020204030204" pitchFamily="49" charset="0"/>
              </a:rPr>
              <a:t>(event, context): </a:t>
            </a:r>
            <a:r>
              <a:rPr lang="en-IN" i="1" dirty="0">
                <a:solidFill>
                  <a:srgbClr val="A0A1A7"/>
                </a:solidFill>
                <a:latin typeface="Consolas" panose="020B0609020204030204" pitchFamily="49" charset="0"/>
              </a:rPr>
              <a:t># Parse the JSON message </a:t>
            </a:r>
          </a:p>
          <a:p>
            <a:r>
              <a:rPr lang="en-IN" i="1" dirty="0">
                <a:solidFill>
                  <a:srgbClr val="A0A1A7"/>
                </a:solidFill>
                <a:latin typeface="Consolas" panose="020B0609020204030204" pitchFamily="49" charset="0"/>
              </a:rPr>
              <a:t>	</a:t>
            </a:r>
            <a:r>
              <a:rPr lang="en-IN" dirty="0" err="1">
                <a:solidFill>
                  <a:srgbClr val="383A42"/>
                </a:solidFill>
                <a:latin typeface="Consolas" panose="020B0609020204030204" pitchFamily="49" charset="0"/>
              </a:rPr>
              <a:t>eventText</a:t>
            </a:r>
            <a:r>
              <a:rPr lang="en-IN" dirty="0">
                <a:solidFill>
                  <a:srgbClr val="383A42"/>
                </a:solidFill>
                <a:latin typeface="Consolas" panose="020B0609020204030204" pitchFamily="49" charset="0"/>
              </a:rPr>
              <a:t> = </a:t>
            </a:r>
            <a:r>
              <a:rPr lang="en-IN" dirty="0" err="1">
                <a:solidFill>
                  <a:srgbClr val="383A42"/>
                </a:solidFill>
                <a:latin typeface="Consolas" panose="020B0609020204030204" pitchFamily="49" charset="0"/>
              </a:rPr>
              <a:t>json.dumps</a:t>
            </a:r>
            <a:r>
              <a:rPr lang="en-IN" dirty="0">
                <a:solidFill>
                  <a:srgbClr val="383A42"/>
                </a:solidFill>
                <a:latin typeface="Consolas" panose="020B0609020204030204" pitchFamily="49" charset="0"/>
              </a:rPr>
              <a:t>(event) </a:t>
            </a:r>
            <a:r>
              <a:rPr lang="en-IN" i="1" dirty="0">
                <a:solidFill>
                  <a:srgbClr val="A0A1A7"/>
                </a:solidFill>
                <a:latin typeface="Consolas" panose="020B0609020204030204" pitchFamily="49" charset="0"/>
              </a:rPr>
              <a:t># Print the parsed JSON message to the console; you can view this text in the Monitoring tab in the Lambda console or in the CloudWatch Logs console</a:t>
            </a:r>
            <a:r>
              <a:rPr lang="en-IN" dirty="0">
                <a:solidFill>
                  <a:srgbClr val="383A42"/>
                </a:solidFill>
                <a:latin typeface="Consolas" panose="020B0609020204030204" pitchFamily="49" charset="0"/>
              </a:rPr>
              <a:t> </a:t>
            </a:r>
          </a:p>
          <a:p>
            <a:r>
              <a:rPr lang="en-IN" dirty="0">
                <a:solidFill>
                  <a:srgbClr val="383A42"/>
                </a:solidFill>
                <a:latin typeface="Consolas" panose="020B0609020204030204" pitchFamily="49" charset="0"/>
              </a:rPr>
              <a:t>	print(</a:t>
            </a:r>
            <a:r>
              <a:rPr lang="en-IN" dirty="0">
                <a:solidFill>
                  <a:srgbClr val="50A14F"/>
                </a:solidFill>
                <a:latin typeface="Consolas" panose="020B0609020204030204" pitchFamily="49" charset="0"/>
              </a:rPr>
              <a:t>'Received event: '</a:t>
            </a:r>
            <a:r>
              <a:rPr lang="en-IN" dirty="0">
                <a:solidFill>
                  <a:srgbClr val="383A42"/>
                </a:solidFill>
                <a:latin typeface="Consolas" panose="020B0609020204030204" pitchFamily="49" charset="0"/>
              </a:rPr>
              <a:t>, </a:t>
            </a:r>
            <a:r>
              <a:rPr lang="en-IN" dirty="0" err="1">
                <a:solidFill>
                  <a:srgbClr val="383A42"/>
                </a:solidFill>
                <a:latin typeface="Consolas" panose="020B0609020204030204" pitchFamily="49" charset="0"/>
              </a:rPr>
              <a:t>eventText</a:t>
            </a:r>
            <a:r>
              <a:rPr lang="en-IN" dirty="0">
                <a:solidFill>
                  <a:srgbClr val="383A42"/>
                </a:solidFill>
                <a:latin typeface="Consolas" panose="020B0609020204030204" pitchFamily="49" charset="0"/>
              </a:rPr>
              <a:t>) </a:t>
            </a:r>
            <a:r>
              <a:rPr lang="en-IN" i="1" dirty="0">
                <a:solidFill>
                  <a:srgbClr val="A0A1A7"/>
                </a:solidFill>
                <a:latin typeface="Consolas" panose="020B0609020204030204" pitchFamily="49" charset="0"/>
              </a:rPr>
              <a:t># Create an SNS client</a:t>
            </a:r>
            <a:r>
              <a:rPr lang="en-IN" dirty="0">
                <a:solidFill>
                  <a:srgbClr val="383A42"/>
                </a:solidFill>
                <a:latin typeface="Consolas" panose="020B0609020204030204" pitchFamily="49" charset="0"/>
              </a:rPr>
              <a:t> </a:t>
            </a:r>
          </a:p>
          <a:p>
            <a:r>
              <a:rPr lang="en-IN" dirty="0">
                <a:solidFill>
                  <a:srgbClr val="383A42"/>
                </a:solidFill>
                <a:latin typeface="Consolas" panose="020B0609020204030204" pitchFamily="49" charset="0"/>
              </a:rPr>
              <a:t>	</a:t>
            </a:r>
            <a:r>
              <a:rPr lang="en-IN" dirty="0" err="1">
                <a:solidFill>
                  <a:srgbClr val="383A42"/>
                </a:solidFill>
                <a:latin typeface="Consolas" panose="020B0609020204030204" pitchFamily="49" charset="0"/>
              </a:rPr>
              <a:t>sns</a:t>
            </a:r>
            <a:r>
              <a:rPr lang="en-IN" dirty="0">
                <a:solidFill>
                  <a:srgbClr val="383A42"/>
                </a:solidFill>
                <a:latin typeface="Consolas" panose="020B0609020204030204" pitchFamily="49" charset="0"/>
              </a:rPr>
              <a:t> = boto3.client(</a:t>
            </a:r>
            <a:r>
              <a:rPr lang="en-IN" dirty="0">
                <a:solidFill>
                  <a:srgbClr val="50A14F"/>
                </a:solidFill>
                <a:latin typeface="Consolas" panose="020B0609020204030204" pitchFamily="49" charset="0"/>
              </a:rPr>
              <a:t>'</a:t>
            </a:r>
            <a:r>
              <a:rPr lang="en-IN" dirty="0" err="1">
                <a:solidFill>
                  <a:srgbClr val="50A14F"/>
                </a:solidFill>
                <a:latin typeface="Consolas" panose="020B0609020204030204" pitchFamily="49" charset="0"/>
              </a:rPr>
              <a:t>sns</a:t>
            </a:r>
            <a:r>
              <a:rPr lang="en-IN" dirty="0">
                <a:solidFill>
                  <a:srgbClr val="50A14F"/>
                </a:solidFill>
                <a:latin typeface="Consolas" panose="020B0609020204030204" pitchFamily="49" charset="0"/>
              </a:rPr>
              <a:t>'</a:t>
            </a:r>
            <a:r>
              <a:rPr lang="en-IN" dirty="0">
                <a:solidFill>
                  <a:srgbClr val="383A42"/>
                </a:solidFill>
                <a:latin typeface="Consolas" panose="020B0609020204030204" pitchFamily="49" charset="0"/>
              </a:rPr>
              <a:t>) </a:t>
            </a:r>
            <a:r>
              <a:rPr lang="en-IN" i="1" dirty="0">
                <a:solidFill>
                  <a:srgbClr val="A0A1A7"/>
                </a:solidFill>
                <a:latin typeface="Consolas" panose="020B0609020204030204" pitchFamily="49" charset="0"/>
              </a:rPr>
              <a:t># Publish a message to the specified topic</a:t>
            </a:r>
            <a:r>
              <a:rPr lang="en-IN" dirty="0">
                <a:solidFill>
                  <a:srgbClr val="383A42"/>
                </a:solidFill>
                <a:latin typeface="Consolas" panose="020B0609020204030204" pitchFamily="49" charset="0"/>
              </a:rPr>
              <a:t> </a:t>
            </a:r>
          </a:p>
          <a:p>
            <a:r>
              <a:rPr lang="en-IN" dirty="0">
                <a:solidFill>
                  <a:srgbClr val="383A42"/>
                </a:solidFill>
                <a:latin typeface="Consolas" panose="020B0609020204030204" pitchFamily="49" charset="0"/>
              </a:rPr>
              <a:t>	response = </a:t>
            </a:r>
            <a:r>
              <a:rPr lang="en-IN" dirty="0" err="1">
                <a:solidFill>
                  <a:srgbClr val="383A42"/>
                </a:solidFill>
                <a:latin typeface="Consolas" panose="020B0609020204030204" pitchFamily="49" charset="0"/>
              </a:rPr>
              <a:t>sns.publish</a:t>
            </a:r>
            <a:r>
              <a:rPr lang="en-IN" dirty="0">
                <a:solidFill>
                  <a:srgbClr val="383A42"/>
                </a:solidFill>
                <a:latin typeface="Consolas" panose="020B0609020204030204" pitchFamily="49" charset="0"/>
              </a:rPr>
              <a:t> ( </a:t>
            </a:r>
            <a:r>
              <a:rPr lang="en-IN" dirty="0" err="1">
                <a:solidFill>
                  <a:srgbClr val="383A42"/>
                </a:solidFill>
                <a:latin typeface="Consolas" panose="020B0609020204030204" pitchFamily="49" charset="0"/>
              </a:rPr>
              <a:t>TopicArn</a:t>
            </a:r>
            <a:r>
              <a:rPr lang="en-IN" dirty="0">
                <a:solidFill>
                  <a:srgbClr val="383A42"/>
                </a:solidFill>
                <a:latin typeface="Consolas" panose="020B0609020204030204" pitchFamily="49" charset="0"/>
              </a:rPr>
              <a:t> = </a:t>
            </a:r>
            <a:r>
              <a:rPr lang="en-IN" dirty="0">
                <a:solidFill>
                  <a:srgbClr val="50A14F"/>
                </a:solidFill>
                <a:latin typeface="Consolas" panose="020B0609020204030204" pitchFamily="49" charset="0"/>
              </a:rPr>
              <a:t>'</a:t>
            </a:r>
            <a:r>
              <a:rPr lang="en-IN" dirty="0" err="1">
                <a:solidFill>
                  <a:srgbClr val="50A14F"/>
                </a:solidFill>
                <a:latin typeface="Consolas" panose="020B0609020204030204" pitchFamily="49" charset="0"/>
              </a:rPr>
              <a:t>arn:aws:iam</a:t>
            </a:r>
            <a:r>
              <a:rPr lang="en-IN" dirty="0">
                <a:solidFill>
                  <a:srgbClr val="50A14F"/>
                </a:solidFill>
                <a:latin typeface="Consolas" panose="020B0609020204030204" pitchFamily="49" charset="0"/>
              </a:rPr>
              <a:t>::123456789012:role/service-role/</a:t>
            </a:r>
            <a:r>
              <a:rPr lang="en-IN" dirty="0" err="1">
                <a:solidFill>
                  <a:srgbClr val="50A14F"/>
                </a:solidFill>
                <a:latin typeface="Consolas" panose="020B0609020204030204" pitchFamily="49" charset="0"/>
              </a:rPr>
              <a:t>myLambdaFunctionRole</a:t>
            </a:r>
            <a:r>
              <a:rPr lang="en-IN" dirty="0">
                <a:solidFill>
                  <a:srgbClr val="50A14F"/>
                </a:solidFill>
                <a:latin typeface="Consolas" panose="020B0609020204030204" pitchFamily="49" charset="0"/>
              </a:rPr>
              <a:t>'</a:t>
            </a:r>
            <a:r>
              <a:rPr lang="en-IN" dirty="0">
                <a:solidFill>
                  <a:srgbClr val="383A42"/>
                </a:solidFill>
                <a:latin typeface="Consolas" panose="020B0609020204030204" pitchFamily="49" charset="0"/>
              </a:rPr>
              <a:t>, Message = </a:t>
            </a:r>
            <a:r>
              <a:rPr lang="en-IN" dirty="0" err="1">
                <a:solidFill>
                  <a:srgbClr val="383A42"/>
                </a:solidFill>
                <a:latin typeface="Consolas" panose="020B0609020204030204" pitchFamily="49" charset="0"/>
              </a:rPr>
              <a:t>eventText</a:t>
            </a:r>
            <a:r>
              <a:rPr lang="en-IN" dirty="0">
                <a:solidFill>
                  <a:srgbClr val="383A42"/>
                </a:solidFill>
                <a:latin typeface="Consolas" panose="020B0609020204030204" pitchFamily="49" charset="0"/>
              </a:rPr>
              <a:t> ) </a:t>
            </a:r>
          </a:p>
          <a:p>
            <a:r>
              <a:rPr lang="en-IN" dirty="0">
                <a:solidFill>
                  <a:srgbClr val="383A42"/>
                </a:solidFill>
                <a:latin typeface="Consolas" panose="020B0609020204030204" pitchFamily="49" charset="0"/>
              </a:rPr>
              <a:t>	print(response)</a:t>
            </a:r>
            <a:endParaRPr lang="en-IN" dirty="0"/>
          </a:p>
        </p:txBody>
      </p:sp>
      <p:sp>
        <p:nvSpPr>
          <p:cNvPr id="5" name="Title 4">
            <a:extLst>
              <a:ext uri="{FF2B5EF4-FFF2-40B4-BE49-F238E27FC236}">
                <a16:creationId xmlns:a16="http://schemas.microsoft.com/office/drawing/2014/main" id="{D0CCDF63-28CC-46FB-A4C3-94FF91F38268}"/>
              </a:ext>
            </a:extLst>
          </p:cNvPr>
          <p:cNvSpPr>
            <a:spLocks noGrp="1"/>
          </p:cNvSpPr>
          <p:nvPr>
            <p:ph type="title"/>
          </p:nvPr>
        </p:nvSpPr>
        <p:spPr/>
        <p:txBody>
          <a:bodyPr/>
          <a:lstStyle/>
          <a:p>
            <a:r>
              <a:rPr lang="en-IN" b="1" dirty="0">
                <a:solidFill>
                  <a:srgbClr val="C00000"/>
                </a:solidFill>
              </a:rPr>
              <a:t>Save new Code</a:t>
            </a:r>
          </a:p>
        </p:txBody>
      </p:sp>
    </p:spTree>
    <p:extLst>
      <p:ext uri="{BB962C8B-B14F-4D97-AF65-F5344CB8AC3E}">
        <p14:creationId xmlns:p14="http://schemas.microsoft.com/office/powerpoint/2010/main" val="4053440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1A5B-789A-4341-A55E-825636C3BE54}"/>
              </a:ext>
            </a:extLst>
          </p:cNvPr>
          <p:cNvSpPr>
            <a:spLocks noGrp="1"/>
          </p:cNvSpPr>
          <p:nvPr>
            <p:ph type="title"/>
          </p:nvPr>
        </p:nvSpPr>
        <p:spPr/>
        <p:txBody>
          <a:bodyPr/>
          <a:lstStyle/>
          <a:p>
            <a:r>
              <a:rPr lang="en-IN" b="1" dirty="0">
                <a:solidFill>
                  <a:srgbClr val="C00000"/>
                </a:solidFill>
              </a:rPr>
              <a:t>ARN Topic</a:t>
            </a:r>
          </a:p>
        </p:txBody>
      </p:sp>
      <p:sp>
        <p:nvSpPr>
          <p:cNvPr id="3" name="Content Placeholder 2">
            <a:extLst>
              <a:ext uri="{FF2B5EF4-FFF2-40B4-BE49-F238E27FC236}">
                <a16:creationId xmlns:a16="http://schemas.microsoft.com/office/drawing/2014/main" id="{0B42C49E-1804-44F5-97B6-9CD7A4686712}"/>
              </a:ext>
            </a:extLst>
          </p:cNvPr>
          <p:cNvSpPr>
            <a:spLocks noGrp="1"/>
          </p:cNvSpPr>
          <p:nvPr>
            <p:ph idx="1"/>
          </p:nvPr>
        </p:nvSpPr>
        <p:spPr/>
        <p:txBody>
          <a:bodyPr/>
          <a:lstStyle/>
          <a:p>
            <a:r>
              <a:rPr lang="en-IN" dirty="0"/>
              <a:t>In the above code, replace the ARN of amazon SNS Topic which we had saved</a:t>
            </a:r>
          </a:p>
        </p:txBody>
      </p:sp>
    </p:spTree>
    <p:extLst>
      <p:ext uri="{BB962C8B-B14F-4D97-AF65-F5344CB8AC3E}">
        <p14:creationId xmlns:p14="http://schemas.microsoft.com/office/powerpoint/2010/main" val="21068046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2EC4-A0B9-4DFA-B03E-5BA02199410F}"/>
              </a:ext>
            </a:extLst>
          </p:cNvPr>
          <p:cNvSpPr>
            <a:spLocks noGrp="1"/>
          </p:cNvSpPr>
          <p:nvPr>
            <p:ph type="title"/>
          </p:nvPr>
        </p:nvSpPr>
        <p:spPr/>
        <p:txBody>
          <a:bodyPr>
            <a:normAutofit/>
          </a:bodyPr>
          <a:lstStyle/>
          <a:p>
            <a:r>
              <a:rPr lang="en-IN" b="1" dirty="0">
                <a:solidFill>
                  <a:srgbClr val="C00000"/>
                </a:solidFill>
              </a:rPr>
              <a:t>Lambda Function</a:t>
            </a:r>
          </a:p>
        </p:txBody>
      </p:sp>
      <p:sp>
        <p:nvSpPr>
          <p:cNvPr id="3" name="Content Placeholder 2">
            <a:extLst>
              <a:ext uri="{FF2B5EF4-FFF2-40B4-BE49-F238E27FC236}">
                <a16:creationId xmlns:a16="http://schemas.microsoft.com/office/drawing/2014/main" id="{7706B12B-95EC-4B2A-839E-A57DFFC77573}"/>
              </a:ext>
            </a:extLst>
          </p:cNvPr>
          <p:cNvSpPr>
            <a:spLocks noGrp="1"/>
          </p:cNvSpPr>
          <p:nvPr>
            <p:ph idx="1"/>
          </p:nvPr>
        </p:nvSpPr>
        <p:spPr/>
        <p:txBody>
          <a:bodyPr/>
          <a:lstStyle/>
          <a:p>
            <a:r>
              <a:rPr lang="en-US" dirty="0"/>
              <a:t>Inside the CODE,</a:t>
            </a:r>
          </a:p>
          <a:p>
            <a:r>
              <a:rPr lang="en-US" dirty="0"/>
              <a:t>Replace the value of </a:t>
            </a:r>
            <a:r>
              <a:rPr lang="en-US" dirty="0" err="1"/>
              <a:t>TopicArn</a:t>
            </a:r>
            <a:r>
              <a:rPr lang="en-US" dirty="0"/>
              <a:t> with the ARN of the Amazon SNS topic you created earlier </a:t>
            </a:r>
          </a:p>
          <a:p>
            <a:r>
              <a:rPr lang="en-US" b="1" dirty="0"/>
              <a:t>Save</a:t>
            </a:r>
            <a:endParaRPr lang="en-IN" dirty="0"/>
          </a:p>
        </p:txBody>
      </p:sp>
    </p:spTree>
    <p:extLst>
      <p:ext uri="{BB962C8B-B14F-4D97-AF65-F5344CB8AC3E}">
        <p14:creationId xmlns:p14="http://schemas.microsoft.com/office/powerpoint/2010/main" val="3358053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2040</Words>
  <Application>Microsoft Office PowerPoint</Application>
  <PresentationFormat>Widescreen</PresentationFormat>
  <Paragraphs>208</Paragraphs>
  <Slides>132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132</vt:i4>
      </vt:variant>
    </vt:vector>
  </HeadingPairs>
  <TitlesOfParts>
    <vt:vector size="137" baseType="lpstr">
      <vt:lpstr>Arial</vt:lpstr>
      <vt:lpstr>Calibri</vt:lpstr>
      <vt:lpstr>Calibri Light</vt:lpstr>
      <vt:lpstr>Consolas</vt:lpstr>
      <vt:lpstr>Office Theme</vt:lpstr>
      <vt:lpstr>IoT with AWS</vt:lpstr>
      <vt:lpstr>What is aws</vt:lpstr>
      <vt:lpstr>Internet of Things with AWS</vt:lpstr>
      <vt:lpstr>Internet of Things with AWS</vt:lpstr>
      <vt:lpstr>Internet of Things with AWS</vt:lpstr>
      <vt:lpstr>Internet of Things with AWS</vt:lpstr>
      <vt:lpstr>Get Started with 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Library and Test Code</vt:lpstr>
      <vt:lpstr>AWS MQTT TEST Code</vt:lpstr>
      <vt:lpstr>PowerPoint Presentation</vt:lpstr>
      <vt:lpstr>Email alerts</vt:lpstr>
      <vt:lpstr>Email alert steps</vt:lpstr>
      <vt:lpstr>Rule Query</vt:lpstr>
      <vt:lpstr>Select an action</vt:lpstr>
      <vt:lpstr>Next Steps</vt:lpstr>
      <vt:lpstr>PowerPoint Presentation</vt:lpstr>
      <vt:lpstr>Subscription</vt:lpstr>
      <vt:lpstr>PowerPoint Presentation</vt:lpstr>
      <vt:lpstr>PowerPoint Presentation</vt:lpstr>
      <vt:lpstr>PowerPoint Presentation</vt:lpstr>
      <vt:lpstr>PowerPoint Presentation</vt:lpstr>
      <vt:lpstr>PowerPoint Presentation</vt:lpstr>
      <vt:lpstr>Test Code</vt:lpstr>
      <vt:lpstr>MQTT</vt:lpstr>
      <vt:lpstr>Test mqtt with sample Topics</vt:lpstr>
      <vt:lpstr>MQTT Code</vt:lpstr>
      <vt:lpstr>AWS Data Storage</vt:lpstr>
      <vt:lpstr>PowerPoint Presentation</vt:lpstr>
      <vt:lpstr>PowerPoint Presentation</vt:lpstr>
      <vt:lpstr>PowerPoint Presentation</vt:lpstr>
      <vt:lpstr>dynamoDB</vt:lpstr>
      <vt:lpstr>PowerPoint Presentation</vt:lpstr>
      <vt:lpstr>PowerPoint Presentation</vt:lpstr>
      <vt:lpstr>dynamoDB</vt:lpstr>
      <vt:lpstr>PowerPoint Presentation</vt:lpstr>
      <vt:lpstr>dynamoDB</vt:lpstr>
      <vt:lpstr>PowerPoint Presentation</vt:lpstr>
      <vt:lpstr>dynamoDB</vt:lpstr>
      <vt:lpstr>PowerPoint Presentation</vt:lpstr>
      <vt:lpstr>dynamoDB</vt:lpstr>
      <vt:lpstr>PowerPoint Presentation</vt:lpstr>
      <vt:lpstr>dynamoDB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MQTT Code</vt:lpstr>
      <vt:lpstr>MQTT Basic Code</vt:lpstr>
      <vt:lpstr>PowerPoint Presentation</vt:lpstr>
      <vt:lpstr>AWS Lambda</vt:lpstr>
      <vt:lpstr>Create a topic in SNS</vt:lpstr>
      <vt:lpstr>PowerPoint Presentation</vt:lpstr>
      <vt:lpstr>Note the Topic ARN</vt:lpstr>
      <vt:lpstr>PowerPoint Presentation</vt:lpstr>
      <vt:lpstr>Subscribe to Topic</vt:lpstr>
      <vt:lpstr>Choose email</vt:lpstr>
      <vt:lpstr>In the AWS Lambda console, choose Create function</vt:lpstr>
      <vt:lpstr>Create Lambda Function</vt:lpstr>
      <vt:lpstr>PowerPoint Presentation</vt:lpstr>
      <vt:lpstr>Find the template</vt:lpstr>
      <vt:lpstr>In Basic information, enter a name for your function.</vt:lpstr>
      <vt:lpstr>AWS Lambda</vt:lpstr>
      <vt:lpstr>PowerPoint Presentation</vt:lpstr>
      <vt:lpstr>Choose Create function.</vt:lpstr>
      <vt:lpstr>PowerPoint Presentation</vt:lpstr>
      <vt:lpstr>Save new Code</vt:lpstr>
      <vt:lpstr>ARN Topic</vt:lpstr>
      <vt:lpstr>Lambda Function</vt:lpstr>
      <vt:lpstr>PowerPoint Presentation</vt:lpstr>
      <vt:lpstr>Test your Lambda Function</vt:lpstr>
      <vt:lpstr>PowerPoint Presentation</vt:lpstr>
      <vt:lpstr>PowerPoint Presentation</vt:lpstr>
      <vt:lpstr>PowerPoint Presentation</vt:lpstr>
      <vt:lpstr>Test</vt:lpstr>
      <vt:lpstr>PowerPoint Presentation</vt:lpstr>
      <vt:lpstr>Test</vt:lpstr>
      <vt:lpstr>PowerPoint Presentation</vt:lpstr>
      <vt:lpstr>Create a Lambda Rule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the Create a rule page, in Error action, choose Add action</vt:lpstr>
      <vt:lpstr>PowerPoint Presentation</vt:lpstr>
      <vt:lpstr>PowerPoint Presentation</vt:lpstr>
      <vt:lpstr>On the Configure action page, under Topic, enter lambda/error.</vt:lpstr>
      <vt:lpstr>Under Choose or create a role to grant AWS IoT access to perform this action, choose Create Role.</vt:lpstr>
      <vt:lpstr>In Create a new role, enter a name for the role, and then choose Create role.</vt:lpstr>
      <vt:lpstr>In Configure action, choose Add action.</vt:lpstr>
      <vt:lpstr>In Create a rule, choose  Create rule</vt:lpstr>
      <vt:lpstr>Test Your Lambda Rule</vt:lpstr>
      <vt:lpstr>PowerPoint Presentation</vt:lpstr>
      <vt:lpstr>Test</vt:lpstr>
      <vt:lpstr>PowerPoint Presentation</vt:lpstr>
      <vt:lpstr>PowerPoint Presentation</vt:lpstr>
      <vt:lpstr>AWS IoT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dc:title>
  <dc:creator>Automation</dc:creator>
  <cp:lastModifiedBy>Automation</cp:lastModifiedBy>
  <cp:revision>21</cp:revision>
  <dcterms:created xsi:type="dcterms:W3CDTF">2019-09-13T05:10:34Z</dcterms:created>
  <dcterms:modified xsi:type="dcterms:W3CDTF">2019-12-29T09:12:05Z</dcterms:modified>
</cp:coreProperties>
</file>